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3" r:id="rId5"/>
    <p:sldId id="268" r:id="rId6"/>
    <p:sldId id="270" r:id="rId7"/>
    <p:sldId id="264" r:id="rId8"/>
    <p:sldId id="262" r:id="rId9"/>
    <p:sldId id="265" r:id="rId10"/>
    <p:sldId id="271" r:id="rId11"/>
    <p:sldId id="266" r:id="rId12"/>
    <p:sldId id="267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715" autoAdjust="0"/>
    <p:restoredTop sz="94660"/>
  </p:normalViewPr>
  <p:slideViewPr>
    <p:cSldViewPr>
      <p:cViewPr>
        <p:scale>
          <a:sx n="50" d="100"/>
          <a:sy n="50" d="100"/>
        </p:scale>
        <p:origin x="-1402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A8C6-AE1C-4215-AE1F-94A888C5B327}" type="datetimeFigureOut">
              <a:rPr lang="hu-HU" smtClean="0"/>
              <a:pPr/>
              <a:t>2020. 09. 30.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FBC1-B17D-443B-9A14-5A1FB27D603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A8C6-AE1C-4215-AE1F-94A888C5B327}" type="datetimeFigureOut">
              <a:rPr lang="hu-HU" smtClean="0"/>
              <a:pPr/>
              <a:t>2020. 09. 30.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FBC1-B17D-443B-9A14-5A1FB27D603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A8C6-AE1C-4215-AE1F-94A888C5B327}" type="datetimeFigureOut">
              <a:rPr lang="hu-HU" smtClean="0"/>
              <a:pPr/>
              <a:t>2020. 09. 30.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FBC1-B17D-443B-9A14-5A1FB27D603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A8C6-AE1C-4215-AE1F-94A888C5B327}" type="datetimeFigureOut">
              <a:rPr lang="hu-HU" smtClean="0"/>
              <a:pPr/>
              <a:t>2020. 09. 30.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FBC1-B17D-443B-9A14-5A1FB27D603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A8C6-AE1C-4215-AE1F-94A888C5B327}" type="datetimeFigureOut">
              <a:rPr lang="hu-HU" smtClean="0"/>
              <a:pPr/>
              <a:t>2020. 09. 30.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FBC1-B17D-443B-9A14-5A1FB27D603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A8C6-AE1C-4215-AE1F-94A888C5B327}" type="datetimeFigureOut">
              <a:rPr lang="hu-HU" smtClean="0"/>
              <a:pPr/>
              <a:t>2020. 09. 30.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FBC1-B17D-443B-9A14-5A1FB27D603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A8C6-AE1C-4215-AE1F-94A888C5B327}" type="datetimeFigureOut">
              <a:rPr lang="hu-HU" smtClean="0"/>
              <a:pPr/>
              <a:t>2020. 09. 30.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FBC1-B17D-443B-9A14-5A1FB27D603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A8C6-AE1C-4215-AE1F-94A888C5B327}" type="datetimeFigureOut">
              <a:rPr lang="hu-HU" smtClean="0"/>
              <a:pPr/>
              <a:t>2020. 09. 30.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FBC1-B17D-443B-9A14-5A1FB27D603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A8C6-AE1C-4215-AE1F-94A888C5B327}" type="datetimeFigureOut">
              <a:rPr lang="hu-HU" smtClean="0"/>
              <a:pPr/>
              <a:t>2020. 09. 30.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FBC1-B17D-443B-9A14-5A1FB27D603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A8C6-AE1C-4215-AE1F-94A888C5B327}" type="datetimeFigureOut">
              <a:rPr lang="hu-HU" smtClean="0"/>
              <a:pPr/>
              <a:t>2020. 09. 30.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FBC1-B17D-443B-9A14-5A1FB27D603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A8C6-AE1C-4215-AE1F-94A888C5B327}" type="datetimeFigureOut">
              <a:rPr lang="hu-HU" smtClean="0"/>
              <a:pPr/>
              <a:t>2020. 09. 30.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FBC1-B17D-443B-9A14-5A1FB27D603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0A8C6-AE1C-4215-AE1F-94A888C5B327}" type="datetimeFigureOut">
              <a:rPr lang="hu-HU" smtClean="0"/>
              <a:pPr/>
              <a:t>2020. 09. 30.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9FBC1-B17D-443B-9A14-5A1FB27D603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hu-HU" sz="4000" dirty="0" smtClean="0"/>
              <a:t>Felhasználók </a:t>
            </a:r>
            <a:r>
              <a:rPr lang="hu-HU" sz="4000" dirty="0" err="1" smtClean="0"/>
              <a:t>validálása</a:t>
            </a:r>
            <a:r>
              <a:rPr lang="hu-HU" sz="4000" dirty="0" smtClean="0"/>
              <a:t>:</a:t>
            </a:r>
            <a:br>
              <a:rPr lang="hu-HU" sz="4000" dirty="0" smtClean="0"/>
            </a:br>
            <a:endParaRPr lang="hu-HU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982154"/>
            <a:ext cx="9001156" cy="409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571876"/>
            <a:ext cx="71438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dirty="0" err="1" smtClean="0"/>
              <a:t>Lehetőség</a:t>
            </a:r>
            <a:r>
              <a:rPr lang="en-GB" sz="2800" dirty="0" smtClean="0"/>
              <a:t> van </a:t>
            </a:r>
            <a:r>
              <a:rPr lang="en-GB" sz="2800" dirty="0" err="1" smtClean="0"/>
              <a:t>arra</a:t>
            </a:r>
            <a:r>
              <a:rPr lang="en-GB" sz="2800" dirty="0" smtClean="0"/>
              <a:t>, </a:t>
            </a:r>
            <a:r>
              <a:rPr lang="en-GB" sz="2800" dirty="0" err="1" smtClean="0"/>
              <a:t>hogy</a:t>
            </a:r>
            <a:r>
              <a:rPr lang="en-GB" sz="2800" dirty="0" smtClean="0"/>
              <a:t> a </a:t>
            </a:r>
            <a:r>
              <a:rPr lang="en-GB" sz="2800" dirty="0" err="1" smtClean="0"/>
              <a:t>kék</a:t>
            </a:r>
            <a:r>
              <a:rPr lang="en-GB" sz="2800" dirty="0" smtClean="0"/>
              <a:t> </a:t>
            </a:r>
            <a:r>
              <a:rPr lang="en-GB" sz="2800" dirty="0" err="1" smtClean="0"/>
              <a:t>gomb</a:t>
            </a:r>
            <a:r>
              <a:rPr lang="en-GB" sz="2800" dirty="0" smtClean="0"/>
              <a:t> </a:t>
            </a:r>
            <a:r>
              <a:rPr lang="en-GB" sz="2800" dirty="0" err="1" smtClean="0"/>
              <a:t>aktiválásával</a:t>
            </a:r>
            <a:r>
              <a:rPr lang="en-GB" sz="2800" dirty="0" smtClean="0"/>
              <a:t> </a:t>
            </a:r>
            <a:r>
              <a:rPr lang="en-GB" sz="2800" dirty="0" err="1" smtClean="0"/>
              <a:t>felhasználói</a:t>
            </a:r>
            <a:r>
              <a:rPr lang="en-GB" sz="2800" dirty="0" smtClean="0"/>
              <a:t> </a:t>
            </a:r>
            <a:r>
              <a:rPr lang="en-GB" sz="2800" dirty="0" err="1" smtClean="0"/>
              <a:t>rendszergazdákat</a:t>
            </a:r>
            <a:r>
              <a:rPr lang="en-GB" sz="2800" dirty="0" smtClean="0"/>
              <a:t> </a:t>
            </a:r>
            <a:r>
              <a:rPr lang="en-GB" sz="2800" dirty="0" err="1" smtClean="0"/>
              <a:t>hozzunk</a:t>
            </a:r>
            <a:r>
              <a:rPr lang="en-GB" sz="2800" dirty="0" smtClean="0"/>
              <a:t> </a:t>
            </a:r>
            <a:r>
              <a:rPr lang="en-GB" sz="2800" dirty="0" err="1" smtClean="0"/>
              <a:t>létre</a:t>
            </a:r>
            <a:r>
              <a:rPr lang="en-GB" sz="2800" dirty="0" smtClean="0"/>
              <a:t>.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en-GB" sz="2800" dirty="0" smtClean="0"/>
              <a:t>A </a:t>
            </a:r>
            <a:r>
              <a:rPr lang="en-GB" sz="2800" dirty="0" err="1" smtClean="0"/>
              <a:t>felhasználói</a:t>
            </a:r>
            <a:r>
              <a:rPr lang="en-GB" sz="2800" dirty="0" smtClean="0"/>
              <a:t> </a:t>
            </a:r>
            <a:r>
              <a:rPr lang="en-GB" sz="2800" dirty="0" err="1" smtClean="0"/>
              <a:t>rendszergazdák</a:t>
            </a:r>
            <a:r>
              <a:rPr lang="en-GB" sz="2800" dirty="0" smtClean="0"/>
              <a:t> </a:t>
            </a:r>
            <a:r>
              <a:rPr lang="en-GB" sz="2800" dirty="0" err="1" smtClean="0"/>
              <a:t>validálni</a:t>
            </a:r>
            <a:r>
              <a:rPr lang="en-GB" sz="2800" dirty="0" smtClean="0"/>
              <a:t> </a:t>
            </a:r>
            <a:r>
              <a:rPr lang="en-GB" sz="2800" dirty="0" err="1" smtClean="0"/>
              <a:t>tudják</a:t>
            </a:r>
            <a:r>
              <a:rPr lang="en-GB" sz="2800" dirty="0" smtClean="0"/>
              <a:t> </a:t>
            </a:r>
            <a:r>
              <a:rPr lang="en-GB" sz="2800" b="1" dirty="0" smtClean="0"/>
              <a:t>a </a:t>
            </a:r>
            <a:r>
              <a:rPr lang="en-GB" sz="2800" b="1" dirty="0" err="1" smtClean="0"/>
              <a:t>szervezeten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belül</a:t>
            </a:r>
            <a:r>
              <a:rPr lang="en-GB" sz="2800" dirty="0" smtClean="0"/>
              <a:t> </a:t>
            </a:r>
            <a:r>
              <a:rPr lang="en-GB" sz="2800" dirty="0" err="1" smtClean="0"/>
              <a:t>az</a:t>
            </a:r>
            <a:r>
              <a:rPr lang="en-GB" sz="2800" dirty="0" smtClean="0"/>
              <a:t> </a:t>
            </a:r>
            <a:r>
              <a:rPr lang="en-GB" sz="2800" dirty="0" err="1" smtClean="0"/>
              <a:t>egyéb</a:t>
            </a:r>
            <a:r>
              <a:rPr lang="en-GB" sz="2800" dirty="0" smtClean="0"/>
              <a:t> </a:t>
            </a:r>
            <a:r>
              <a:rPr lang="en-GB" sz="2800" dirty="0" err="1" smtClean="0"/>
              <a:t>felhasználókat</a:t>
            </a:r>
            <a:r>
              <a:rPr lang="en-GB" sz="2800" dirty="0" smtClean="0"/>
              <a:t> és </a:t>
            </a:r>
            <a:r>
              <a:rPr lang="en-GB" sz="2800" dirty="0" err="1" smtClean="0"/>
              <a:t>feladatköröket</a:t>
            </a:r>
            <a:r>
              <a:rPr lang="en-GB" sz="2800" dirty="0" smtClean="0"/>
              <a:t>.</a:t>
            </a:r>
            <a:r>
              <a:rPr lang="hu-HU" sz="2800" dirty="0" smtClean="0"/>
              <a:t/>
            </a:r>
            <a:br>
              <a:rPr lang="hu-HU" sz="2800" dirty="0" smtClean="0"/>
            </a:br>
            <a:endParaRPr lang="hu-HU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8" y="2438400"/>
            <a:ext cx="78962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572008"/>
            <a:ext cx="81629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r>
              <a:rPr lang="hu-HU" sz="2000" dirty="0" smtClean="0"/>
              <a:t>A gazdasági szereplők </a:t>
            </a:r>
            <a:r>
              <a:rPr lang="hu-HU" sz="2000" dirty="0" err="1" smtClean="0"/>
              <a:t>validálása</a:t>
            </a:r>
            <a:r>
              <a:rPr lang="hu-HU" sz="2000" dirty="0" smtClean="0"/>
              <a:t> közvetlenül a szervezetek-gazdasági szereplők ablakokon keresztül is lehetséges. Viszont ekkor is szükséges a gazdasági szereplőhöz tartozó felhasználót is </a:t>
            </a:r>
            <a:r>
              <a:rPr lang="hu-HU" sz="2000" dirty="0" err="1" smtClean="0"/>
              <a:t>validálni</a:t>
            </a:r>
            <a:r>
              <a:rPr lang="hu-HU" sz="2000" dirty="0" smtClean="0"/>
              <a:t>. </a:t>
            </a:r>
            <a:br>
              <a:rPr lang="hu-HU" sz="2000" dirty="0" smtClean="0"/>
            </a:br>
            <a:r>
              <a:rPr lang="hu-HU" sz="2000" dirty="0" smtClean="0"/>
              <a:t>A gazdasági szereplők keresése ablak megnyitása után rá kell kattintani a „Gazdasági Szereplők </a:t>
            </a:r>
            <a:r>
              <a:rPr lang="hu-HU" sz="2000" dirty="0" err="1" smtClean="0"/>
              <a:t>validálása</a:t>
            </a:r>
            <a:r>
              <a:rPr lang="hu-HU" sz="2000" dirty="0" smtClean="0"/>
              <a:t>” gombra, ekkor az adott megyére vonatkozó kérelmeket listázza a rendszer</a:t>
            </a:r>
            <a:endParaRPr lang="hu-H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2100283"/>
            <a:ext cx="8477250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validálást</a:t>
            </a:r>
            <a:r>
              <a:rPr lang="hu-HU" dirty="0" smtClean="0"/>
              <a:t> követően a felhasználó egy automata email-t fog kapni.</a:t>
            </a:r>
            <a:endParaRPr lang="hu-H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2111375"/>
            <a:ext cx="9110663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2700" dirty="0" smtClean="0"/>
              <a:t>Folyamatban lévő kérelmek keresése</a:t>
            </a:r>
            <a:br>
              <a:rPr lang="hu-HU" sz="2700" dirty="0" smtClean="0"/>
            </a:br>
            <a:r>
              <a:rPr lang="hu-HU" sz="2700" dirty="0" smtClean="0"/>
              <a:t> A „felhasználók” keresése ablak megnyitása után rá kell kattintani a „Folyamatban lévő kérelmek keresése” gombra, ekkor az adott megyére vonatkozó kérelmeket listázza a rendszer</a:t>
            </a:r>
            <a:endParaRPr lang="hu-HU" sz="2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881203"/>
            <a:ext cx="8899729" cy="397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Felhasználó kiválasztása:</a:t>
            </a:r>
            <a:endParaRPr lang="hu-H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26" y="1962153"/>
            <a:ext cx="9051368" cy="403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2800" dirty="0" smtClean="0"/>
              <a:t>Először a gazdasági szereplőt (gazdasági szervezetet) kell </a:t>
            </a:r>
            <a:r>
              <a:rPr lang="hu-HU" sz="2800" dirty="0" err="1" smtClean="0"/>
              <a:t>validálni</a:t>
            </a:r>
            <a:r>
              <a:rPr lang="hu-HU" sz="2800" dirty="0" smtClean="0"/>
              <a:t>: ehhez a gazdasági szereplő nevére kell kattintani.</a:t>
            </a:r>
            <a:br>
              <a:rPr lang="hu-HU" sz="2800" dirty="0" smtClean="0"/>
            </a:br>
            <a:r>
              <a:rPr lang="hu-HU" sz="2800" dirty="0" smtClean="0"/>
              <a:t>A szervezetek </a:t>
            </a:r>
            <a:r>
              <a:rPr lang="hu-HU" sz="2800" dirty="0" err="1" smtClean="0"/>
              <a:t>validálásához</a:t>
            </a:r>
            <a:r>
              <a:rPr lang="hu-HU" sz="2800" dirty="0" smtClean="0"/>
              <a:t> szükséges bekérni a tevékenységükkel kapcsolatos engedélyeket.</a:t>
            </a:r>
            <a:endParaRPr lang="hu-HU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35" y="1935166"/>
            <a:ext cx="9073297" cy="406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692278"/>
            <a:ext cx="9041913" cy="459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hu-HU" sz="2800" dirty="0" smtClean="0"/>
              <a:t>A gazdasági szereplő neve előtt lévő nyílra kattintva lesznek láthatóak a gazdasági szereplő részletes adatai és hogy mely felelős hatóságokat jelölte be regisztrációkor a gazdasági szereplő</a:t>
            </a:r>
            <a:endParaRPr lang="hu-H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928934"/>
            <a:ext cx="78105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5488" y="61913"/>
            <a:ext cx="5153025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Autofit/>
          </a:bodyPr>
          <a:lstStyle/>
          <a:p>
            <a:r>
              <a:rPr lang="hu-HU" sz="2800" dirty="0" smtClean="0"/>
              <a:t>Gazdasági szereplő (gazdasági szervezet) </a:t>
            </a:r>
            <a:r>
              <a:rPr lang="hu-HU" sz="2800" dirty="0" err="1" smtClean="0"/>
              <a:t>validálása</a:t>
            </a:r>
            <a:r>
              <a:rPr lang="hu-HU" sz="2800" dirty="0" smtClean="0"/>
              <a:t>: </a:t>
            </a:r>
            <a:br>
              <a:rPr lang="hu-HU" sz="2800" dirty="0" smtClean="0"/>
            </a:br>
            <a:r>
              <a:rPr lang="hu-HU" sz="2800" dirty="0" smtClean="0"/>
              <a:t>Először a zöld pipára kattintással lehet engedélyezni a gazdasági szereplőt, majd a „mentés” gombra kell kattintani.</a:t>
            </a:r>
            <a:endParaRPr lang="hu-H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63" y="2181243"/>
            <a:ext cx="8929687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500050"/>
            <a:ext cx="8229600" cy="1143000"/>
          </a:xfrm>
        </p:spPr>
        <p:txBody>
          <a:bodyPr>
            <a:noAutofit/>
          </a:bodyPr>
          <a:lstStyle/>
          <a:p>
            <a:r>
              <a:rPr lang="hu-HU" sz="2400" dirty="0" smtClean="0"/>
              <a:t>Felhasználó </a:t>
            </a:r>
            <a:r>
              <a:rPr lang="hu-HU" sz="2400" dirty="0" err="1" smtClean="0"/>
              <a:t>validálása</a:t>
            </a:r>
            <a:r>
              <a:rPr lang="hu-HU" sz="2400" dirty="0" smtClean="0"/>
              <a:t> csak az után lehetséges, miután a gazdasági szereplőt </a:t>
            </a:r>
            <a:r>
              <a:rPr lang="hu-HU" sz="2400" dirty="0" err="1" smtClean="0"/>
              <a:t>validáltuk</a:t>
            </a:r>
            <a:r>
              <a:rPr lang="hu-HU" sz="2400" dirty="0" smtClean="0"/>
              <a:t>. Itt is először a zöld pipára kattintva lehet engedélyezni a felhasználót, majd a „változások mentése” gombra kell kattintani. Ha nem mentjük el a változásokat, nem lesz </a:t>
            </a:r>
            <a:r>
              <a:rPr lang="hu-HU" sz="2400" dirty="0" err="1" smtClean="0"/>
              <a:t>valid</a:t>
            </a:r>
            <a:r>
              <a:rPr lang="hu-HU" sz="2400" dirty="0" smtClean="0"/>
              <a:t> a felhasználó. </a:t>
            </a:r>
            <a:endParaRPr lang="hu-H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9537" y="5410216"/>
            <a:ext cx="581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" y="1981220"/>
            <a:ext cx="8520113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000240"/>
            <a:ext cx="8520113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validált</a:t>
            </a:r>
            <a:r>
              <a:rPr lang="hu-HU" dirty="0" smtClean="0"/>
              <a:t> felhasználó és </a:t>
            </a:r>
            <a:r>
              <a:rPr lang="hu-HU" dirty="0" err="1" smtClean="0"/>
              <a:t>validált</a:t>
            </a:r>
            <a:r>
              <a:rPr lang="hu-HU" dirty="0" smtClean="0"/>
              <a:t>, hozzá tartozó, gazdasági szereplő képernyőképe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1738331"/>
            <a:ext cx="84867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8357</TotalTime>
  <Words>173</Words>
  <Application>Microsoft Office PowerPoint</Application>
  <PresentationFormat>Diavetítés a képernyőre (4:3 oldalarány)</PresentationFormat>
  <Paragraphs>11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Felhasználók validálása: </vt:lpstr>
      <vt:lpstr>Folyamatban lévő kérelmek keresése  A „felhasználók” keresése ablak megnyitása után rá kell kattintani a „Folyamatban lévő kérelmek keresése” gombra, ekkor az adott megyére vonatkozó kérelmeket listázza a rendszer</vt:lpstr>
      <vt:lpstr>Felhasználó kiválasztása:</vt:lpstr>
      <vt:lpstr>Először a gazdasági szereplőt (gazdasági szervezetet) kell validálni: ehhez a gazdasági szereplő nevére kell kattintani. A szervezetek validálásához szükséges bekérni a tevékenységükkel kapcsolatos engedélyeket.</vt:lpstr>
      <vt:lpstr>A gazdasági szereplő neve előtt lévő nyílra kattintva lesznek láthatóak a gazdasági szereplő részletes adatai és hogy mely felelős hatóságokat jelölte be regisztrációkor a gazdasági szereplő</vt:lpstr>
      <vt:lpstr>6. dia</vt:lpstr>
      <vt:lpstr>Gazdasági szereplő (gazdasági szervezet) validálása:  Először a zöld pipára kattintással lehet engedélyezni a gazdasági szereplőt, majd a „mentés” gombra kell kattintani.</vt:lpstr>
      <vt:lpstr>Felhasználó validálása csak az után lehetséges, miután a gazdasági szereplőt validáltuk. Itt is először a zöld pipára kattintva lehet engedélyezni a felhasználót, majd a „változások mentése” gombra kell kattintani. Ha nem mentjük el a változásokat, nem lesz valid a felhasználó. </vt:lpstr>
      <vt:lpstr>A validált felhasználó és validált, hozzá tartozó, gazdasági szereplő képernyőképe</vt:lpstr>
      <vt:lpstr>Lehetőség van arra, hogy a kék gomb aktiválásával felhasználói rendszergazdákat hozzunk létre. A felhasználói rendszergazdák validálni tudják a szervezeten belül az egyéb felhasználókat és feladatköröket. </vt:lpstr>
      <vt:lpstr>A gazdasági szereplők validálása közvetlenül a szervezetek-gazdasági szereplők ablakokon keresztül is lehetséges. Viszont ekkor is szükséges a gazdasági szereplőhöz tartozó felhasználót is validálni.  A gazdasági szereplők keresése ablak megnyitása után rá kell kattintani a „Gazdasági Szereplők validálása” gombra, ekkor az adott megyére vonatkozó kérelmeket listázza a rendszer</vt:lpstr>
      <vt:lpstr>A validálást követően a felhasználó egy automata email-t fog kapni.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Felhasználók validálása</dc:title>
  <dc:creator>Dr. Sére Viktória</dc:creator>
  <cp:lastModifiedBy>Dr. Sére Viktória</cp:lastModifiedBy>
  <cp:revision>10</cp:revision>
  <dcterms:created xsi:type="dcterms:W3CDTF">2020-09-22T09:03:23Z</dcterms:created>
  <dcterms:modified xsi:type="dcterms:W3CDTF">2020-09-30T12:34:16Z</dcterms:modified>
</cp:coreProperties>
</file>