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2" r:id="rId3"/>
    <p:sldId id="257" r:id="rId4"/>
    <p:sldId id="258" r:id="rId5"/>
    <p:sldId id="259" r:id="rId6"/>
    <p:sldId id="260" r:id="rId7"/>
    <p:sldId id="278" r:id="rId8"/>
    <p:sldId id="276" r:id="rId9"/>
    <p:sldId id="277" r:id="rId10"/>
    <p:sldId id="269" r:id="rId11"/>
    <p:sldId id="261" r:id="rId12"/>
    <p:sldId id="264" r:id="rId13"/>
    <p:sldId id="265" r:id="rId14"/>
    <p:sldId id="266" r:id="rId15"/>
    <p:sldId id="267" r:id="rId16"/>
    <p:sldId id="268" r:id="rId17"/>
    <p:sldId id="270" r:id="rId18"/>
    <p:sldId id="271" r:id="rId19"/>
    <p:sldId id="272" r:id="rId20"/>
    <p:sldId id="273" r:id="rId21"/>
    <p:sldId id="279" r:id="rId22"/>
    <p:sldId id="275" r:id="rId2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19" autoAdjust="0"/>
    <p:restoredTop sz="94660"/>
  </p:normalViewPr>
  <p:slideViewPr>
    <p:cSldViewPr>
      <p:cViewPr varScale="1">
        <p:scale>
          <a:sx n="68" d="100"/>
          <a:sy n="68" d="100"/>
        </p:scale>
        <p:origin x="-5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A46A8-DB7B-4337-A7EE-C1DC06EA1086}" type="doc">
      <dgm:prSet loTypeId="urn:microsoft.com/office/officeart/2005/8/layout/pyramid1" loCatId="pyramid" qsTypeId="urn:microsoft.com/office/officeart/2005/8/quickstyle/simple1" qsCatId="simple" csTypeId="urn:microsoft.com/office/officeart/2005/8/colors/accent1_2" csCatId="accent1" phldr="1"/>
      <dgm:spPr/>
    </dgm:pt>
    <dgm:pt modelId="{FA839716-1182-4B79-80AE-8A86BBFBDBD3}">
      <dgm:prSet phldrT="[Szöveg]" custT="1"/>
      <dgm:spPr>
        <a:solidFill>
          <a:schemeClr val="accent3">
            <a:lumMod val="75000"/>
          </a:schemeClr>
        </a:solidFill>
      </dgm:spPr>
      <dgm:t>
        <a:bodyPr/>
        <a:lstStyle/>
        <a:p>
          <a:r>
            <a:rPr lang="hu-HU" sz="1400" b="1" dirty="0">
              <a:solidFill>
                <a:schemeClr val="bg1"/>
              </a:solidFill>
            </a:rPr>
            <a:t>betegellátás, </a:t>
          </a:r>
          <a:r>
            <a:rPr lang="hu-HU" sz="1400" b="1" dirty="0" smtClean="0">
              <a:solidFill>
                <a:schemeClr val="bg1"/>
              </a:solidFill>
            </a:rPr>
            <a:t>megelőzés, védekezés,</a:t>
          </a:r>
          <a:br>
            <a:rPr lang="hu-HU" sz="1400" b="1" dirty="0" smtClean="0">
              <a:solidFill>
                <a:schemeClr val="bg1"/>
              </a:solidFill>
            </a:rPr>
          </a:br>
          <a:r>
            <a:rPr lang="hu-HU" sz="1400" b="1" dirty="0" smtClean="0">
              <a:solidFill>
                <a:schemeClr val="bg1"/>
              </a:solidFill>
            </a:rPr>
            <a:t>napi állatorvosi teendők ellátása</a:t>
          </a:r>
          <a:r>
            <a:rPr lang="hu-HU" sz="1400" b="1" dirty="0">
              <a:solidFill>
                <a:schemeClr val="bg1"/>
              </a:solidFill>
            </a:rPr>
            <a:t/>
          </a:r>
          <a:br>
            <a:rPr lang="hu-HU" sz="1400" b="1" dirty="0">
              <a:solidFill>
                <a:schemeClr val="bg1"/>
              </a:solidFill>
            </a:rPr>
          </a:br>
          <a:r>
            <a:rPr lang="hu-HU" sz="1400" b="1" dirty="0">
              <a:solidFill>
                <a:schemeClr val="bg1"/>
              </a:solidFill>
            </a:rPr>
            <a:t>szolgáltató állatorvos</a:t>
          </a:r>
        </a:p>
      </dgm:t>
    </dgm:pt>
    <dgm:pt modelId="{BC7BBAF6-8EC9-4C8B-BB1D-C671E9974AD2}" type="parTrans" cxnId="{72CC718E-AEDF-477C-A176-ECB83CAFFB03}">
      <dgm:prSet/>
      <dgm:spPr/>
      <dgm:t>
        <a:bodyPr/>
        <a:lstStyle/>
        <a:p>
          <a:endParaRPr lang="hu-HU"/>
        </a:p>
      </dgm:t>
    </dgm:pt>
    <dgm:pt modelId="{163EC830-771D-4ECF-8208-1D524240903E}" type="sibTrans" cxnId="{72CC718E-AEDF-477C-A176-ECB83CAFFB03}">
      <dgm:prSet/>
      <dgm:spPr/>
      <dgm:t>
        <a:bodyPr/>
        <a:lstStyle/>
        <a:p>
          <a:endParaRPr lang="hu-HU"/>
        </a:p>
      </dgm:t>
    </dgm:pt>
    <dgm:pt modelId="{82ACD746-37A4-45EC-A7DB-5D593FDBB6CE}">
      <dgm:prSet phldrT="[Szöveg]" custT="1"/>
      <dgm:spPr>
        <a:solidFill>
          <a:schemeClr val="accent3">
            <a:lumMod val="75000"/>
          </a:schemeClr>
        </a:solidFill>
      </dgm:spPr>
      <dgm:t>
        <a:bodyPr/>
        <a:lstStyle/>
        <a:p>
          <a:r>
            <a:rPr lang="hu-HU" sz="1400" b="1" dirty="0" smtClean="0">
              <a:solidFill>
                <a:schemeClr val="bg1"/>
              </a:solidFill>
            </a:rPr>
            <a:t>szakértők</a:t>
          </a:r>
          <a:br>
            <a:rPr lang="hu-HU" sz="1400" b="1" dirty="0" smtClean="0">
              <a:solidFill>
                <a:schemeClr val="bg1"/>
              </a:solidFill>
            </a:rPr>
          </a:br>
          <a:r>
            <a:rPr lang="hu-HU" sz="1400" b="1" dirty="0" smtClean="0">
              <a:solidFill>
                <a:schemeClr val="bg1"/>
              </a:solidFill>
            </a:rPr>
            <a:t>specialisták egyes</a:t>
          </a:r>
          <a:br>
            <a:rPr lang="hu-HU" sz="1400" b="1" dirty="0" smtClean="0">
              <a:solidFill>
                <a:schemeClr val="bg1"/>
              </a:solidFill>
            </a:rPr>
          </a:br>
          <a:r>
            <a:rPr lang="hu-HU" sz="1400" b="1" dirty="0" smtClean="0">
              <a:solidFill>
                <a:schemeClr val="bg1"/>
              </a:solidFill>
            </a:rPr>
            <a:t>betegségek leküzdésére</a:t>
          </a:r>
          <a:br>
            <a:rPr lang="hu-HU" sz="1400" b="1" dirty="0" smtClean="0">
              <a:solidFill>
                <a:schemeClr val="bg1"/>
              </a:solidFill>
            </a:rPr>
          </a:br>
          <a:r>
            <a:rPr lang="hu-HU" sz="1400" b="1" dirty="0" smtClean="0">
              <a:solidFill>
                <a:schemeClr val="bg1"/>
              </a:solidFill>
            </a:rPr>
            <a:t>mentesítési programok</a:t>
          </a:r>
          <a:endParaRPr lang="hu-HU" sz="1400" b="1" dirty="0">
            <a:solidFill>
              <a:schemeClr val="bg1"/>
            </a:solidFill>
          </a:endParaRPr>
        </a:p>
      </dgm:t>
    </dgm:pt>
    <dgm:pt modelId="{CBF437E9-C51B-446C-B8E6-9F6E3CBBF569}" type="parTrans" cxnId="{4359769E-605D-49BE-9E1D-ABF3C57248A6}">
      <dgm:prSet/>
      <dgm:spPr/>
      <dgm:t>
        <a:bodyPr/>
        <a:lstStyle/>
        <a:p>
          <a:endParaRPr lang="hu-HU"/>
        </a:p>
      </dgm:t>
    </dgm:pt>
    <dgm:pt modelId="{FBFBBF66-9171-4CFC-9D24-DF000FB718B2}" type="sibTrans" cxnId="{4359769E-605D-49BE-9E1D-ABF3C57248A6}">
      <dgm:prSet/>
      <dgm:spPr/>
      <dgm:t>
        <a:bodyPr/>
        <a:lstStyle/>
        <a:p>
          <a:endParaRPr lang="hu-HU"/>
        </a:p>
      </dgm:t>
    </dgm:pt>
    <dgm:pt modelId="{A4DEB107-E739-4BF8-B39D-5244A9C86B42}">
      <dgm:prSet phldrT="[Szöveg]" custT="1"/>
      <dgm:spPr>
        <a:solidFill>
          <a:schemeClr val="accent3">
            <a:lumMod val="75000"/>
          </a:schemeClr>
        </a:solidFill>
      </dgm:spPr>
      <dgm:t>
        <a:bodyPr/>
        <a:lstStyle/>
        <a:p>
          <a:r>
            <a:rPr lang="hu-HU" sz="1400" b="1" dirty="0" err="1">
              <a:solidFill>
                <a:schemeClr val="bg1"/>
              </a:solidFill>
            </a:rPr>
            <a:t>szakállatorvosok</a:t>
          </a:r>
          <a:r>
            <a:rPr lang="hu-HU" sz="1400" b="1" dirty="0">
              <a:solidFill>
                <a:schemeClr val="bg1"/>
              </a:solidFill>
            </a:rPr>
            <a:t>, </a:t>
          </a:r>
          <a:r>
            <a:rPr lang="hu-HU" sz="1400" b="1" dirty="0" smtClean="0">
              <a:solidFill>
                <a:schemeClr val="bg1"/>
              </a:solidFill>
            </a:rPr>
            <a:t>vagy nagy</a:t>
          </a:r>
          <a:r>
            <a:rPr lang="hu-HU" sz="1400" b="1" dirty="0">
              <a:solidFill>
                <a:schemeClr val="bg1"/>
              </a:solidFill>
            </a:rPr>
            <a:t/>
          </a:r>
          <a:br>
            <a:rPr lang="hu-HU" sz="1400" b="1" dirty="0">
              <a:solidFill>
                <a:schemeClr val="bg1"/>
              </a:solidFill>
            </a:rPr>
          </a:br>
          <a:r>
            <a:rPr lang="hu-HU" sz="1400" b="1" dirty="0">
              <a:solidFill>
                <a:schemeClr val="bg1"/>
              </a:solidFill>
            </a:rPr>
            <a:t>állattartású cégek </a:t>
          </a:r>
          <a:r>
            <a:rPr lang="hu-HU" sz="1400" b="1" dirty="0" err="1">
              <a:solidFill>
                <a:schemeClr val="bg1"/>
              </a:solidFill>
            </a:rPr>
            <a:t>főállatorvosai</a:t>
          </a:r>
          <a:r>
            <a:rPr lang="hu-HU" sz="1400" b="1" dirty="0">
              <a:solidFill>
                <a:schemeClr val="bg1"/>
              </a:solidFill>
            </a:rPr>
            <a:t/>
          </a:r>
          <a:br>
            <a:rPr lang="hu-HU" sz="1400" b="1" dirty="0">
              <a:solidFill>
                <a:schemeClr val="bg1"/>
              </a:solidFill>
            </a:rPr>
          </a:br>
          <a:r>
            <a:rPr lang="hu-HU" sz="1400" b="1" dirty="0">
              <a:solidFill>
                <a:schemeClr val="bg1"/>
              </a:solidFill>
            </a:rPr>
            <a:t>stratégiai </a:t>
          </a:r>
          <a:r>
            <a:rPr lang="hu-HU" sz="1400" b="1" dirty="0" smtClean="0">
              <a:solidFill>
                <a:schemeClr val="bg1"/>
              </a:solidFill>
            </a:rPr>
            <a:t>kérdésekkel foglalkoznak</a:t>
          </a:r>
          <a:endParaRPr lang="hu-HU" sz="1400" b="1" dirty="0">
            <a:solidFill>
              <a:schemeClr val="bg1"/>
            </a:solidFill>
          </a:endParaRPr>
        </a:p>
      </dgm:t>
    </dgm:pt>
    <dgm:pt modelId="{841DEBD2-1DF0-4253-8526-6D115EAA0FE0}" type="parTrans" cxnId="{20D938C4-2009-42EA-8903-8DEBC7C2E77F}">
      <dgm:prSet/>
      <dgm:spPr/>
      <dgm:t>
        <a:bodyPr/>
        <a:lstStyle/>
        <a:p>
          <a:endParaRPr lang="hu-HU"/>
        </a:p>
      </dgm:t>
    </dgm:pt>
    <dgm:pt modelId="{FEE7043F-39AA-49B5-A4F9-59D0940D74D8}" type="sibTrans" cxnId="{20D938C4-2009-42EA-8903-8DEBC7C2E77F}">
      <dgm:prSet/>
      <dgm:spPr/>
      <dgm:t>
        <a:bodyPr/>
        <a:lstStyle/>
        <a:p>
          <a:endParaRPr lang="hu-HU"/>
        </a:p>
      </dgm:t>
    </dgm:pt>
    <dgm:pt modelId="{5C5AB5CB-75F0-4BD4-BBAD-2F9C067CAF57}">
      <dgm:prSet phldrT="[Szöveg]" custT="1"/>
      <dgm:spPr>
        <a:solidFill>
          <a:schemeClr val="accent3">
            <a:lumMod val="75000"/>
          </a:schemeClr>
        </a:solidFill>
      </dgm:spPr>
      <dgm:t>
        <a:bodyPr/>
        <a:lstStyle/>
        <a:p>
          <a:r>
            <a:rPr lang="hu-HU" sz="1400" b="1" dirty="0" smtClean="0">
              <a:solidFill>
                <a:schemeClr val="bg1"/>
              </a:solidFill>
            </a:rPr>
            <a:t/>
          </a:r>
          <a:br>
            <a:rPr lang="hu-HU" sz="1400" b="1" dirty="0" smtClean="0">
              <a:solidFill>
                <a:schemeClr val="bg1"/>
              </a:solidFill>
            </a:rPr>
          </a:br>
          <a:endParaRPr lang="hu-HU" sz="1400" b="1" dirty="0">
            <a:solidFill>
              <a:schemeClr val="bg1"/>
            </a:solidFill>
          </a:endParaRPr>
        </a:p>
        <a:p>
          <a:endParaRPr lang="hu-HU" sz="1400" b="1" dirty="0">
            <a:solidFill>
              <a:schemeClr val="bg1"/>
            </a:solidFill>
          </a:endParaRPr>
        </a:p>
        <a:p>
          <a:r>
            <a:rPr lang="hu-HU" sz="1400" b="1" dirty="0">
              <a:solidFill>
                <a:schemeClr val="bg1"/>
              </a:solidFill>
            </a:rPr>
            <a:t>kulcsfontosságú</a:t>
          </a:r>
          <a:br>
            <a:rPr lang="hu-HU" sz="1400" b="1" dirty="0">
              <a:solidFill>
                <a:schemeClr val="bg1"/>
              </a:solidFill>
            </a:rPr>
          </a:br>
          <a:r>
            <a:rPr lang="hu-HU" sz="1400" b="1" dirty="0">
              <a:solidFill>
                <a:schemeClr val="bg1"/>
              </a:solidFill>
            </a:rPr>
            <a:t>állategészségügyi</a:t>
          </a:r>
          <a:br>
            <a:rPr lang="hu-HU" sz="1400" b="1" dirty="0">
              <a:solidFill>
                <a:schemeClr val="bg1"/>
              </a:solidFill>
            </a:rPr>
          </a:br>
          <a:r>
            <a:rPr lang="hu-HU" sz="1400" b="1" dirty="0">
              <a:solidFill>
                <a:schemeClr val="bg1"/>
              </a:solidFill>
            </a:rPr>
            <a:t>döntéshozók</a:t>
          </a:r>
        </a:p>
      </dgm:t>
    </dgm:pt>
    <dgm:pt modelId="{F644767C-F0FD-465B-9EBC-9C2C9C3B7FCD}" type="sibTrans" cxnId="{EB9B3EE4-CE1A-4B5C-81E2-A5C38DA8E251}">
      <dgm:prSet/>
      <dgm:spPr/>
      <dgm:t>
        <a:bodyPr/>
        <a:lstStyle/>
        <a:p>
          <a:endParaRPr lang="hu-HU"/>
        </a:p>
      </dgm:t>
    </dgm:pt>
    <dgm:pt modelId="{FB6453D8-C4B5-42CC-8EC7-1EEAA035FFAC}" type="parTrans" cxnId="{EB9B3EE4-CE1A-4B5C-81E2-A5C38DA8E251}">
      <dgm:prSet/>
      <dgm:spPr/>
      <dgm:t>
        <a:bodyPr/>
        <a:lstStyle/>
        <a:p>
          <a:endParaRPr lang="hu-HU"/>
        </a:p>
      </dgm:t>
    </dgm:pt>
    <dgm:pt modelId="{F82510F0-65C6-4745-8BB8-C18806560DEB}" type="pres">
      <dgm:prSet presAssocID="{5B1A46A8-DB7B-4337-A7EE-C1DC06EA1086}" presName="Name0" presStyleCnt="0">
        <dgm:presLayoutVars>
          <dgm:dir/>
          <dgm:animLvl val="lvl"/>
          <dgm:resizeHandles val="exact"/>
        </dgm:presLayoutVars>
      </dgm:prSet>
      <dgm:spPr/>
    </dgm:pt>
    <dgm:pt modelId="{B54DF339-E72B-45B6-88A3-06616E52F704}" type="pres">
      <dgm:prSet presAssocID="{5C5AB5CB-75F0-4BD4-BBAD-2F9C067CAF57}" presName="Name8" presStyleCnt="0"/>
      <dgm:spPr/>
    </dgm:pt>
    <dgm:pt modelId="{280D5F57-B8D0-4AE5-A910-95BA38338897}" type="pres">
      <dgm:prSet presAssocID="{5C5AB5CB-75F0-4BD4-BBAD-2F9C067CAF57}" presName="level" presStyleLbl="node1" presStyleIdx="0" presStyleCnt="4" custScaleY="194261">
        <dgm:presLayoutVars>
          <dgm:chMax val="1"/>
          <dgm:bulletEnabled val="1"/>
        </dgm:presLayoutVars>
      </dgm:prSet>
      <dgm:spPr/>
      <dgm:t>
        <a:bodyPr/>
        <a:lstStyle/>
        <a:p>
          <a:endParaRPr lang="hu-HU"/>
        </a:p>
      </dgm:t>
    </dgm:pt>
    <dgm:pt modelId="{D307994B-BB08-4367-8261-F9DC9711583A}" type="pres">
      <dgm:prSet presAssocID="{5C5AB5CB-75F0-4BD4-BBAD-2F9C067CAF57}" presName="levelTx" presStyleLbl="revTx" presStyleIdx="0" presStyleCnt="0">
        <dgm:presLayoutVars>
          <dgm:chMax val="1"/>
          <dgm:bulletEnabled val="1"/>
        </dgm:presLayoutVars>
      </dgm:prSet>
      <dgm:spPr/>
      <dgm:t>
        <a:bodyPr/>
        <a:lstStyle/>
        <a:p>
          <a:endParaRPr lang="hu-HU"/>
        </a:p>
      </dgm:t>
    </dgm:pt>
    <dgm:pt modelId="{041F88AD-DB65-4861-A20F-399D87F60BF5}" type="pres">
      <dgm:prSet presAssocID="{82ACD746-37A4-45EC-A7DB-5D593FDBB6CE}" presName="Name8" presStyleCnt="0"/>
      <dgm:spPr/>
    </dgm:pt>
    <dgm:pt modelId="{285AB3B7-3BDA-44BE-A7ED-12042BDF6B90}" type="pres">
      <dgm:prSet presAssocID="{82ACD746-37A4-45EC-A7DB-5D593FDBB6CE}" presName="level" presStyleLbl="node1" presStyleIdx="1" presStyleCnt="4" custScaleY="110656">
        <dgm:presLayoutVars>
          <dgm:chMax val="1"/>
          <dgm:bulletEnabled val="1"/>
        </dgm:presLayoutVars>
      </dgm:prSet>
      <dgm:spPr/>
      <dgm:t>
        <a:bodyPr/>
        <a:lstStyle/>
        <a:p>
          <a:endParaRPr lang="hu-HU"/>
        </a:p>
      </dgm:t>
    </dgm:pt>
    <dgm:pt modelId="{BBBCC70E-CE6E-4757-A9E1-0FD96F43F05E}" type="pres">
      <dgm:prSet presAssocID="{82ACD746-37A4-45EC-A7DB-5D593FDBB6CE}" presName="levelTx" presStyleLbl="revTx" presStyleIdx="0" presStyleCnt="0">
        <dgm:presLayoutVars>
          <dgm:chMax val="1"/>
          <dgm:bulletEnabled val="1"/>
        </dgm:presLayoutVars>
      </dgm:prSet>
      <dgm:spPr/>
      <dgm:t>
        <a:bodyPr/>
        <a:lstStyle/>
        <a:p>
          <a:endParaRPr lang="hu-HU"/>
        </a:p>
      </dgm:t>
    </dgm:pt>
    <dgm:pt modelId="{96701FC0-1EB2-4351-9ABF-5D5BED30204D}" type="pres">
      <dgm:prSet presAssocID="{A4DEB107-E739-4BF8-B39D-5244A9C86B42}" presName="Name8" presStyleCnt="0"/>
      <dgm:spPr/>
    </dgm:pt>
    <dgm:pt modelId="{ADD8AF40-490D-45F9-BC14-F3E12345C386}" type="pres">
      <dgm:prSet presAssocID="{A4DEB107-E739-4BF8-B39D-5244A9C86B42}" presName="level" presStyleLbl="node1" presStyleIdx="2" presStyleCnt="4" custLinFactNeighborX="866" custLinFactNeighborY="5801">
        <dgm:presLayoutVars>
          <dgm:chMax val="1"/>
          <dgm:bulletEnabled val="1"/>
        </dgm:presLayoutVars>
      </dgm:prSet>
      <dgm:spPr/>
      <dgm:t>
        <a:bodyPr/>
        <a:lstStyle/>
        <a:p>
          <a:endParaRPr lang="hu-HU"/>
        </a:p>
      </dgm:t>
    </dgm:pt>
    <dgm:pt modelId="{39C366FF-9E77-4273-BD8A-699399F57BC5}" type="pres">
      <dgm:prSet presAssocID="{A4DEB107-E739-4BF8-B39D-5244A9C86B42}" presName="levelTx" presStyleLbl="revTx" presStyleIdx="0" presStyleCnt="0">
        <dgm:presLayoutVars>
          <dgm:chMax val="1"/>
          <dgm:bulletEnabled val="1"/>
        </dgm:presLayoutVars>
      </dgm:prSet>
      <dgm:spPr/>
      <dgm:t>
        <a:bodyPr/>
        <a:lstStyle/>
        <a:p>
          <a:endParaRPr lang="hu-HU"/>
        </a:p>
      </dgm:t>
    </dgm:pt>
    <dgm:pt modelId="{8149DEB1-B988-48F2-BD1D-35F81EC4F4EA}" type="pres">
      <dgm:prSet presAssocID="{FA839716-1182-4B79-80AE-8A86BBFBDBD3}" presName="Name8" presStyleCnt="0"/>
      <dgm:spPr/>
    </dgm:pt>
    <dgm:pt modelId="{CC35FEA9-542E-49CE-A535-D2B0C1C6D2C1}" type="pres">
      <dgm:prSet presAssocID="{FA839716-1182-4B79-80AE-8A86BBFBDBD3}" presName="level" presStyleLbl="node1" presStyleIdx="3" presStyleCnt="4">
        <dgm:presLayoutVars>
          <dgm:chMax val="1"/>
          <dgm:bulletEnabled val="1"/>
        </dgm:presLayoutVars>
      </dgm:prSet>
      <dgm:spPr/>
      <dgm:t>
        <a:bodyPr/>
        <a:lstStyle/>
        <a:p>
          <a:endParaRPr lang="hu-HU"/>
        </a:p>
      </dgm:t>
    </dgm:pt>
    <dgm:pt modelId="{2E7DDC97-0D87-4E90-99E6-ED9CD75324D1}" type="pres">
      <dgm:prSet presAssocID="{FA839716-1182-4B79-80AE-8A86BBFBDBD3}" presName="levelTx" presStyleLbl="revTx" presStyleIdx="0" presStyleCnt="0">
        <dgm:presLayoutVars>
          <dgm:chMax val="1"/>
          <dgm:bulletEnabled val="1"/>
        </dgm:presLayoutVars>
      </dgm:prSet>
      <dgm:spPr/>
      <dgm:t>
        <a:bodyPr/>
        <a:lstStyle/>
        <a:p>
          <a:endParaRPr lang="hu-HU"/>
        </a:p>
      </dgm:t>
    </dgm:pt>
  </dgm:ptLst>
  <dgm:cxnLst>
    <dgm:cxn modelId="{BD8AEEBB-5699-44B8-AFD9-3DD47214373E}" type="presOf" srcId="{5C5AB5CB-75F0-4BD4-BBAD-2F9C067CAF57}" destId="{280D5F57-B8D0-4AE5-A910-95BA38338897}" srcOrd="0" destOrd="0" presId="urn:microsoft.com/office/officeart/2005/8/layout/pyramid1"/>
    <dgm:cxn modelId="{D554D679-19A2-476D-9E5B-D0AC7F77A847}" type="presOf" srcId="{FA839716-1182-4B79-80AE-8A86BBFBDBD3}" destId="{2E7DDC97-0D87-4E90-99E6-ED9CD75324D1}" srcOrd="1" destOrd="0" presId="urn:microsoft.com/office/officeart/2005/8/layout/pyramid1"/>
    <dgm:cxn modelId="{E76F747E-0102-403F-9C2C-C47EA3D76450}" type="presOf" srcId="{FA839716-1182-4B79-80AE-8A86BBFBDBD3}" destId="{CC35FEA9-542E-49CE-A535-D2B0C1C6D2C1}" srcOrd="0" destOrd="0" presId="urn:microsoft.com/office/officeart/2005/8/layout/pyramid1"/>
    <dgm:cxn modelId="{20D938C4-2009-42EA-8903-8DEBC7C2E77F}" srcId="{5B1A46A8-DB7B-4337-A7EE-C1DC06EA1086}" destId="{A4DEB107-E739-4BF8-B39D-5244A9C86B42}" srcOrd="2" destOrd="0" parTransId="{841DEBD2-1DF0-4253-8526-6D115EAA0FE0}" sibTransId="{FEE7043F-39AA-49B5-A4F9-59D0940D74D8}"/>
    <dgm:cxn modelId="{BAD67ECD-1440-4C96-9BF1-9C71C02B94F3}" type="presOf" srcId="{A4DEB107-E739-4BF8-B39D-5244A9C86B42}" destId="{ADD8AF40-490D-45F9-BC14-F3E12345C386}" srcOrd="0" destOrd="0" presId="urn:microsoft.com/office/officeart/2005/8/layout/pyramid1"/>
    <dgm:cxn modelId="{EB9B3EE4-CE1A-4B5C-81E2-A5C38DA8E251}" srcId="{5B1A46A8-DB7B-4337-A7EE-C1DC06EA1086}" destId="{5C5AB5CB-75F0-4BD4-BBAD-2F9C067CAF57}" srcOrd="0" destOrd="0" parTransId="{FB6453D8-C4B5-42CC-8EC7-1EEAA035FFAC}" sibTransId="{F644767C-F0FD-465B-9EBC-9C2C9C3B7FCD}"/>
    <dgm:cxn modelId="{72CC718E-AEDF-477C-A176-ECB83CAFFB03}" srcId="{5B1A46A8-DB7B-4337-A7EE-C1DC06EA1086}" destId="{FA839716-1182-4B79-80AE-8A86BBFBDBD3}" srcOrd="3" destOrd="0" parTransId="{BC7BBAF6-8EC9-4C8B-BB1D-C671E9974AD2}" sibTransId="{163EC830-771D-4ECF-8208-1D524240903E}"/>
    <dgm:cxn modelId="{F4A61D21-0EA4-4A56-9969-5FEC173D04CB}" type="presOf" srcId="{5B1A46A8-DB7B-4337-A7EE-C1DC06EA1086}" destId="{F82510F0-65C6-4745-8BB8-C18806560DEB}" srcOrd="0" destOrd="0" presId="urn:microsoft.com/office/officeart/2005/8/layout/pyramid1"/>
    <dgm:cxn modelId="{577EA371-3064-4E75-944E-0A544A98D3D7}" type="presOf" srcId="{5C5AB5CB-75F0-4BD4-BBAD-2F9C067CAF57}" destId="{D307994B-BB08-4367-8261-F9DC9711583A}" srcOrd="1" destOrd="0" presId="urn:microsoft.com/office/officeart/2005/8/layout/pyramid1"/>
    <dgm:cxn modelId="{4359769E-605D-49BE-9E1D-ABF3C57248A6}" srcId="{5B1A46A8-DB7B-4337-A7EE-C1DC06EA1086}" destId="{82ACD746-37A4-45EC-A7DB-5D593FDBB6CE}" srcOrd="1" destOrd="0" parTransId="{CBF437E9-C51B-446C-B8E6-9F6E3CBBF569}" sibTransId="{FBFBBF66-9171-4CFC-9D24-DF000FB718B2}"/>
    <dgm:cxn modelId="{FE5ACBCD-B3B8-4F33-8855-CD68B835127E}" type="presOf" srcId="{82ACD746-37A4-45EC-A7DB-5D593FDBB6CE}" destId="{BBBCC70E-CE6E-4757-A9E1-0FD96F43F05E}" srcOrd="1" destOrd="0" presId="urn:microsoft.com/office/officeart/2005/8/layout/pyramid1"/>
    <dgm:cxn modelId="{769147D5-6492-409C-A6A7-4775D7EB036E}" type="presOf" srcId="{82ACD746-37A4-45EC-A7DB-5D593FDBB6CE}" destId="{285AB3B7-3BDA-44BE-A7ED-12042BDF6B90}" srcOrd="0" destOrd="0" presId="urn:microsoft.com/office/officeart/2005/8/layout/pyramid1"/>
    <dgm:cxn modelId="{C761B443-461E-45B7-80B3-60BF34A25CE3}" type="presOf" srcId="{A4DEB107-E739-4BF8-B39D-5244A9C86B42}" destId="{39C366FF-9E77-4273-BD8A-699399F57BC5}" srcOrd="1" destOrd="0" presId="urn:microsoft.com/office/officeart/2005/8/layout/pyramid1"/>
    <dgm:cxn modelId="{65B71E27-6ABD-4257-A27D-358A876D37AE}" type="presParOf" srcId="{F82510F0-65C6-4745-8BB8-C18806560DEB}" destId="{B54DF339-E72B-45B6-88A3-06616E52F704}" srcOrd="0" destOrd="0" presId="urn:microsoft.com/office/officeart/2005/8/layout/pyramid1"/>
    <dgm:cxn modelId="{2E759946-CD41-4B75-B258-B6A2431DA624}" type="presParOf" srcId="{B54DF339-E72B-45B6-88A3-06616E52F704}" destId="{280D5F57-B8D0-4AE5-A910-95BA38338897}" srcOrd="0" destOrd="0" presId="urn:microsoft.com/office/officeart/2005/8/layout/pyramid1"/>
    <dgm:cxn modelId="{526E6D6B-099C-49A3-88ED-05263DA5D56A}" type="presParOf" srcId="{B54DF339-E72B-45B6-88A3-06616E52F704}" destId="{D307994B-BB08-4367-8261-F9DC9711583A}" srcOrd="1" destOrd="0" presId="urn:microsoft.com/office/officeart/2005/8/layout/pyramid1"/>
    <dgm:cxn modelId="{1D7FCA06-7E54-4563-95D0-01BBAB1CCC49}" type="presParOf" srcId="{F82510F0-65C6-4745-8BB8-C18806560DEB}" destId="{041F88AD-DB65-4861-A20F-399D87F60BF5}" srcOrd="1" destOrd="0" presId="urn:microsoft.com/office/officeart/2005/8/layout/pyramid1"/>
    <dgm:cxn modelId="{6623754B-6A2C-4EF1-8E41-C87DAF9C51AA}" type="presParOf" srcId="{041F88AD-DB65-4861-A20F-399D87F60BF5}" destId="{285AB3B7-3BDA-44BE-A7ED-12042BDF6B90}" srcOrd="0" destOrd="0" presId="urn:microsoft.com/office/officeart/2005/8/layout/pyramid1"/>
    <dgm:cxn modelId="{35515DB6-9EA4-4C3F-A68A-6EEFE6BACE96}" type="presParOf" srcId="{041F88AD-DB65-4861-A20F-399D87F60BF5}" destId="{BBBCC70E-CE6E-4757-A9E1-0FD96F43F05E}" srcOrd="1" destOrd="0" presId="urn:microsoft.com/office/officeart/2005/8/layout/pyramid1"/>
    <dgm:cxn modelId="{9BD00400-CEFD-477D-9A8D-433C3C675F01}" type="presParOf" srcId="{F82510F0-65C6-4745-8BB8-C18806560DEB}" destId="{96701FC0-1EB2-4351-9ABF-5D5BED30204D}" srcOrd="2" destOrd="0" presId="urn:microsoft.com/office/officeart/2005/8/layout/pyramid1"/>
    <dgm:cxn modelId="{2AC6A1F6-DC7A-46BF-A7FB-323228820834}" type="presParOf" srcId="{96701FC0-1EB2-4351-9ABF-5D5BED30204D}" destId="{ADD8AF40-490D-45F9-BC14-F3E12345C386}" srcOrd="0" destOrd="0" presId="urn:microsoft.com/office/officeart/2005/8/layout/pyramid1"/>
    <dgm:cxn modelId="{4BBCC7C3-A17C-48A4-939D-772E4D9BCCA6}" type="presParOf" srcId="{96701FC0-1EB2-4351-9ABF-5D5BED30204D}" destId="{39C366FF-9E77-4273-BD8A-699399F57BC5}" srcOrd="1" destOrd="0" presId="urn:microsoft.com/office/officeart/2005/8/layout/pyramid1"/>
    <dgm:cxn modelId="{BD445BF7-CB9E-42EF-B83D-2CB5CC8705B3}" type="presParOf" srcId="{F82510F0-65C6-4745-8BB8-C18806560DEB}" destId="{8149DEB1-B988-48F2-BD1D-35F81EC4F4EA}" srcOrd="3" destOrd="0" presId="urn:microsoft.com/office/officeart/2005/8/layout/pyramid1"/>
    <dgm:cxn modelId="{81471A3C-2C1B-427A-915D-FAD7F76F1E97}" type="presParOf" srcId="{8149DEB1-B988-48F2-BD1D-35F81EC4F4EA}" destId="{CC35FEA9-542E-49CE-A535-D2B0C1C6D2C1}" srcOrd="0" destOrd="0" presId="urn:microsoft.com/office/officeart/2005/8/layout/pyramid1"/>
    <dgm:cxn modelId="{95B4F3EF-E552-4D85-BD4C-58D8B3E87434}" type="presParOf" srcId="{8149DEB1-B988-48F2-BD1D-35F81EC4F4EA}" destId="{2E7DDC97-0D87-4E90-99E6-ED9CD75324D1}" srcOrd="1" destOrd="0" presId="urn:microsoft.com/office/officeart/2005/8/layout/pyramid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35848-7B67-4FF3-8FA5-DE189E26270C}" type="doc">
      <dgm:prSet loTypeId="urn:microsoft.com/office/officeart/2005/8/layout/pyramid3" loCatId="pyramid" qsTypeId="urn:microsoft.com/office/officeart/2005/8/quickstyle/simple1" qsCatId="simple" csTypeId="urn:microsoft.com/office/officeart/2005/8/colors/accent1_2" csCatId="accent1" phldr="1"/>
      <dgm:spPr/>
    </dgm:pt>
    <dgm:pt modelId="{6CD949DB-5688-48F4-91E6-B3EBC1F08D01}">
      <dgm:prSet phldrT="[Szöveg]" custT="1"/>
      <dgm:spPr/>
      <dgm:t>
        <a:bodyPr/>
        <a:lstStyle/>
        <a:p>
          <a:pPr algn="ctr"/>
          <a:r>
            <a:rPr lang="hu-HU" sz="1300" b="1" dirty="0">
              <a:solidFill>
                <a:schemeClr val="bg1"/>
              </a:solidFill>
            </a:rPr>
            <a:t>ö s </a:t>
          </a:r>
          <a:r>
            <a:rPr lang="hu-HU" sz="1300" b="1" dirty="0" err="1">
              <a:solidFill>
                <a:schemeClr val="bg1"/>
              </a:solidFill>
            </a:rPr>
            <a:t>s</a:t>
          </a:r>
          <a:r>
            <a:rPr lang="hu-HU" sz="1300" b="1" dirty="0">
              <a:solidFill>
                <a:schemeClr val="bg1"/>
              </a:solidFill>
            </a:rPr>
            <a:t> z e s	á l </a:t>
          </a:r>
          <a:r>
            <a:rPr lang="hu-HU" sz="1300" b="1" dirty="0" err="1">
              <a:solidFill>
                <a:schemeClr val="bg1"/>
              </a:solidFill>
            </a:rPr>
            <a:t>l</a:t>
          </a:r>
          <a:r>
            <a:rPr lang="hu-HU" sz="1300" b="1" dirty="0">
              <a:solidFill>
                <a:schemeClr val="bg1"/>
              </a:solidFill>
            </a:rPr>
            <a:t> a t</a:t>
          </a:r>
        </a:p>
      </dgm:t>
    </dgm:pt>
    <dgm:pt modelId="{AB028449-BBD8-4E61-A1BE-D3ED73601A45}" type="parTrans" cxnId="{3CBA4733-097C-4E58-931F-75826032A088}">
      <dgm:prSet/>
      <dgm:spPr/>
      <dgm:t>
        <a:bodyPr/>
        <a:lstStyle/>
        <a:p>
          <a:endParaRPr lang="hu-HU" sz="800"/>
        </a:p>
      </dgm:t>
    </dgm:pt>
    <dgm:pt modelId="{3F6CC282-CBBE-4E90-8749-18B805F706DE}" type="sibTrans" cxnId="{3CBA4733-097C-4E58-931F-75826032A088}">
      <dgm:prSet/>
      <dgm:spPr/>
      <dgm:t>
        <a:bodyPr/>
        <a:lstStyle/>
        <a:p>
          <a:endParaRPr lang="hu-HU" sz="800"/>
        </a:p>
      </dgm:t>
    </dgm:pt>
    <dgm:pt modelId="{DFBBC508-CAB1-487B-B75B-DE340E39C366}">
      <dgm:prSet phldrT="[Szöveg]" custT="1"/>
      <dgm:spPr/>
      <dgm:t>
        <a:bodyPr/>
        <a:lstStyle/>
        <a:p>
          <a:pPr algn="ctr"/>
          <a:r>
            <a:rPr lang="hu-HU" sz="1300" b="1" dirty="0">
              <a:solidFill>
                <a:schemeClr val="bg1"/>
              </a:solidFill>
            </a:rPr>
            <a:t>vadon </a:t>
          </a:r>
          <a:r>
            <a:rPr lang="hu-HU" sz="1300" b="1" dirty="0" smtClean="0">
              <a:solidFill>
                <a:schemeClr val="bg1"/>
              </a:solidFill>
            </a:rPr>
            <a:t>élő		házi állatfajok</a:t>
          </a:r>
          <a:endParaRPr lang="hu-HU" sz="1300" b="1" dirty="0">
            <a:solidFill>
              <a:schemeClr val="bg1"/>
            </a:solidFill>
          </a:endParaRPr>
        </a:p>
      </dgm:t>
    </dgm:pt>
    <dgm:pt modelId="{AB768965-93CB-45AA-B6B8-809299CB275C}" type="parTrans" cxnId="{1249411F-266F-4A3A-A658-3884CE9A10F6}">
      <dgm:prSet/>
      <dgm:spPr/>
      <dgm:t>
        <a:bodyPr/>
        <a:lstStyle/>
        <a:p>
          <a:endParaRPr lang="hu-HU" sz="800"/>
        </a:p>
      </dgm:t>
    </dgm:pt>
    <dgm:pt modelId="{F4353BF9-1741-40E9-9703-1992F427AFE5}" type="sibTrans" cxnId="{1249411F-266F-4A3A-A658-3884CE9A10F6}">
      <dgm:prSet/>
      <dgm:spPr/>
      <dgm:t>
        <a:bodyPr/>
        <a:lstStyle/>
        <a:p>
          <a:endParaRPr lang="hu-HU" sz="800"/>
        </a:p>
      </dgm:t>
    </dgm:pt>
    <dgm:pt modelId="{15388177-D9CE-4B8B-B57B-ED612F54224C}">
      <dgm:prSet phldrT="[Szöveg]" custT="1"/>
      <dgm:spPr/>
      <dgm:t>
        <a:bodyPr/>
        <a:lstStyle/>
        <a:p>
          <a:pPr algn="ctr"/>
          <a:r>
            <a:rPr lang="hu-HU" sz="1300" b="1" dirty="0">
              <a:solidFill>
                <a:schemeClr val="bg1"/>
              </a:solidFill>
            </a:rPr>
            <a:t>adott betegségre </a:t>
          </a:r>
          <a:r>
            <a:rPr lang="hu-HU" sz="1300" b="1" dirty="0" smtClean="0">
              <a:solidFill>
                <a:schemeClr val="bg1"/>
              </a:solidFill>
            </a:rPr>
            <a:t>fogékony fajok</a:t>
          </a:r>
          <a:endParaRPr lang="hu-HU" sz="1300" b="1" dirty="0">
            <a:solidFill>
              <a:schemeClr val="bg1"/>
            </a:solidFill>
          </a:endParaRPr>
        </a:p>
      </dgm:t>
    </dgm:pt>
    <dgm:pt modelId="{0D05AD93-C677-421D-B8F2-CE0CA8D81D00}" type="parTrans" cxnId="{571C3619-FB12-43F9-87B6-F8ED02CA2C99}">
      <dgm:prSet/>
      <dgm:spPr/>
      <dgm:t>
        <a:bodyPr/>
        <a:lstStyle/>
        <a:p>
          <a:endParaRPr lang="hu-HU"/>
        </a:p>
      </dgm:t>
    </dgm:pt>
    <dgm:pt modelId="{554E316F-73EE-4F95-A5D1-6785CE3849BE}" type="sibTrans" cxnId="{571C3619-FB12-43F9-87B6-F8ED02CA2C99}">
      <dgm:prSet/>
      <dgm:spPr/>
      <dgm:t>
        <a:bodyPr/>
        <a:lstStyle/>
        <a:p>
          <a:endParaRPr lang="hu-HU"/>
        </a:p>
      </dgm:t>
    </dgm:pt>
    <dgm:pt modelId="{FFF4EFB5-677F-4EB9-83DB-24F74CB77883}">
      <dgm:prSet phldrT="[Szöveg]" custT="1"/>
      <dgm:spPr/>
      <dgm:t>
        <a:bodyPr/>
        <a:lstStyle/>
        <a:p>
          <a:r>
            <a:rPr lang="hu-HU" sz="1300" b="1" dirty="0">
              <a:solidFill>
                <a:schemeClr val="bg1"/>
              </a:solidFill>
            </a:rPr>
            <a:t>tudomást szerzünk az </a:t>
          </a:r>
          <a:r>
            <a:rPr lang="hu-HU" sz="1300" b="1" dirty="0" smtClean="0">
              <a:solidFill>
                <a:schemeClr val="bg1"/>
              </a:solidFill>
            </a:rPr>
            <a:t>egészségromlásról</a:t>
          </a:r>
          <a:endParaRPr lang="hu-HU" sz="1300" b="1" dirty="0">
            <a:solidFill>
              <a:schemeClr val="bg1"/>
            </a:solidFill>
          </a:endParaRPr>
        </a:p>
      </dgm:t>
    </dgm:pt>
    <dgm:pt modelId="{0AB98ED3-3A24-4D2A-A42C-69120BD40611}" type="parTrans" cxnId="{9E149050-03FE-47A5-83DE-9DBE476333DD}">
      <dgm:prSet/>
      <dgm:spPr/>
      <dgm:t>
        <a:bodyPr/>
        <a:lstStyle/>
        <a:p>
          <a:endParaRPr lang="hu-HU"/>
        </a:p>
      </dgm:t>
    </dgm:pt>
    <dgm:pt modelId="{B268D01E-2686-431D-B406-6E46CF4E44DF}" type="sibTrans" cxnId="{9E149050-03FE-47A5-83DE-9DBE476333DD}">
      <dgm:prSet/>
      <dgm:spPr/>
      <dgm:t>
        <a:bodyPr/>
        <a:lstStyle/>
        <a:p>
          <a:endParaRPr lang="hu-HU"/>
        </a:p>
      </dgm:t>
    </dgm:pt>
    <dgm:pt modelId="{21323019-91E9-414C-8200-AF5BC307A838}">
      <dgm:prSet phldrT="[Szöveg]" custT="1"/>
      <dgm:spPr/>
      <dgm:t>
        <a:bodyPr/>
        <a:lstStyle/>
        <a:p>
          <a:r>
            <a:rPr lang="hu-HU" sz="1300" b="1" dirty="0">
              <a:solidFill>
                <a:schemeClr val="bg1"/>
              </a:solidFill>
            </a:rPr>
            <a:t>klinikai tünet</a:t>
          </a:r>
        </a:p>
      </dgm:t>
    </dgm:pt>
    <dgm:pt modelId="{39BD4568-E8DC-43E7-B57C-9E8C74AE4CBE}" type="parTrans" cxnId="{A6CA1351-4467-4B1E-8B96-958B7A8621B8}">
      <dgm:prSet/>
      <dgm:spPr/>
      <dgm:t>
        <a:bodyPr/>
        <a:lstStyle/>
        <a:p>
          <a:endParaRPr lang="hu-HU"/>
        </a:p>
      </dgm:t>
    </dgm:pt>
    <dgm:pt modelId="{DD72AC18-62EB-42F4-BB83-0BB623761696}" type="sibTrans" cxnId="{A6CA1351-4467-4B1E-8B96-958B7A8621B8}">
      <dgm:prSet/>
      <dgm:spPr/>
      <dgm:t>
        <a:bodyPr/>
        <a:lstStyle/>
        <a:p>
          <a:endParaRPr lang="hu-HU"/>
        </a:p>
      </dgm:t>
    </dgm:pt>
    <dgm:pt modelId="{A514AC64-C2DA-458E-BE55-8F077F43C33F}">
      <dgm:prSet phldrT="[Szöveg]" custT="1"/>
      <dgm:spPr/>
      <dgm:t>
        <a:bodyPr/>
        <a:lstStyle/>
        <a:p>
          <a:pPr algn="ctr"/>
          <a:r>
            <a:rPr lang="hu-HU" sz="1300" b="1" dirty="0" smtClean="0">
              <a:solidFill>
                <a:schemeClr val="bg1"/>
              </a:solidFill>
            </a:rPr>
            <a:t>Mintavételre</a:t>
          </a:r>
          <a:br>
            <a:rPr lang="hu-HU" sz="1300" b="1" dirty="0" smtClean="0">
              <a:solidFill>
                <a:schemeClr val="bg1"/>
              </a:solidFill>
            </a:rPr>
          </a:br>
          <a:r>
            <a:rPr lang="hu-HU" sz="1300" b="1" dirty="0" smtClean="0">
              <a:solidFill>
                <a:schemeClr val="bg1"/>
              </a:solidFill>
            </a:rPr>
            <a:t>kerül sor</a:t>
          </a:r>
          <a:endParaRPr lang="hu-HU" sz="1300" b="1" dirty="0">
            <a:solidFill>
              <a:schemeClr val="bg1"/>
            </a:solidFill>
          </a:endParaRPr>
        </a:p>
        <a:p>
          <a:pPr algn="ctr"/>
          <a:endParaRPr lang="hu-HU" sz="1300" b="1" dirty="0">
            <a:solidFill>
              <a:schemeClr val="bg1"/>
            </a:solidFill>
          </a:endParaRPr>
        </a:p>
      </dgm:t>
    </dgm:pt>
    <dgm:pt modelId="{32DC25F8-96FB-49C3-AD86-3C20AF83FD13}" type="parTrans" cxnId="{28B55D05-7FC1-4F42-915F-ACAF906E68FC}">
      <dgm:prSet/>
      <dgm:spPr/>
      <dgm:t>
        <a:bodyPr/>
        <a:lstStyle/>
        <a:p>
          <a:endParaRPr lang="hu-HU"/>
        </a:p>
      </dgm:t>
    </dgm:pt>
    <dgm:pt modelId="{BF132CFE-E780-4B24-B135-0FF1BCB21106}" type="sibTrans" cxnId="{28B55D05-7FC1-4F42-915F-ACAF906E68FC}">
      <dgm:prSet/>
      <dgm:spPr/>
      <dgm:t>
        <a:bodyPr/>
        <a:lstStyle/>
        <a:p>
          <a:endParaRPr lang="hu-HU"/>
        </a:p>
      </dgm:t>
    </dgm:pt>
    <dgm:pt modelId="{6070A2FF-B7B9-4C5E-8E9C-7A9FA955AEE2}" type="pres">
      <dgm:prSet presAssocID="{9F435848-7B67-4FF3-8FA5-DE189E26270C}" presName="Name0" presStyleCnt="0">
        <dgm:presLayoutVars>
          <dgm:dir/>
          <dgm:animLvl val="lvl"/>
          <dgm:resizeHandles val="exact"/>
        </dgm:presLayoutVars>
      </dgm:prSet>
      <dgm:spPr/>
    </dgm:pt>
    <dgm:pt modelId="{D8E15692-7CD6-4663-8358-F789466BA390}" type="pres">
      <dgm:prSet presAssocID="{6CD949DB-5688-48F4-91E6-B3EBC1F08D01}" presName="Name8" presStyleCnt="0"/>
      <dgm:spPr/>
    </dgm:pt>
    <dgm:pt modelId="{7FC0637A-6AEB-4D55-A0EE-2CBE947FB24F}" type="pres">
      <dgm:prSet presAssocID="{6CD949DB-5688-48F4-91E6-B3EBC1F08D01}" presName="level" presStyleLbl="node1" presStyleIdx="0" presStyleCnt="6" custScaleY="37740" custLinFactNeighborX="-4514" custLinFactNeighborY="-90321">
        <dgm:presLayoutVars>
          <dgm:chMax val="1"/>
          <dgm:bulletEnabled val="1"/>
        </dgm:presLayoutVars>
      </dgm:prSet>
      <dgm:spPr/>
      <dgm:t>
        <a:bodyPr/>
        <a:lstStyle/>
        <a:p>
          <a:endParaRPr lang="hu-HU"/>
        </a:p>
      </dgm:t>
    </dgm:pt>
    <dgm:pt modelId="{5761D23C-8F89-4EF4-8073-5FEB93D71614}" type="pres">
      <dgm:prSet presAssocID="{6CD949DB-5688-48F4-91E6-B3EBC1F08D01}" presName="levelTx" presStyleLbl="revTx" presStyleIdx="0" presStyleCnt="0">
        <dgm:presLayoutVars>
          <dgm:chMax val="1"/>
          <dgm:bulletEnabled val="1"/>
        </dgm:presLayoutVars>
      </dgm:prSet>
      <dgm:spPr/>
      <dgm:t>
        <a:bodyPr/>
        <a:lstStyle/>
        <a:p>
          <a:endParaRPr lang="hu-HU"/>
        </a:p>
      </dgm:t>
    </dgm:pt>
    <dgm:pt modelId="{B528A3C3-D33B-4796-BD21-DAB7F2ECDA16}" type="pres">
      <dgm:prSet presAssocID="{15388177-D9CE-4B8B-B57B-ED612F54224C}" presName="Name8" presStyleCnt="0"/>
      <dgm:spPr/>
    </dgm:pt>
    <dgm:pt modelId="{9C006BA1-466E-4678-9B08-24CE77DE73CA}" type="pres">
      <dgm:prSet presAssocID="{15388177-D9CE-4B8B-B57B-ED612F54224C}" presName="level" presStyleLbl="node1" presStyleIdx="1" presStyleCnt="6" custScaleY="37740">
        <dgm:presLayoutVars>
          <dgm:chMax val="1"/>
          <dgm:bulletEnabled val="1"/>
        </dgm:presLayoutVars>
      </dgm:prSet>
      <dgm:spPr/>
      <dgm:t>
        <a:bodyPr/>
        <a:lstStyle/>
        <a:p>
          <a:endParaRPr lang="hu-HU"/>
        </a:p>
      </dgm:t>
    </dgm:pt>
    <dgm:pt modelId="{40E8AE0E-814A-4F67-9682-2CDF54B48354}" type="pres">
      <dgm:prSet presAssocID="{15388177-D9CE-4B8B-B57B-ED612F54224C}" presName="levelTx" presStyleLbl="revTx" presStyleIdx="0" presStyleCnt="0">
        <dgm:presLayoutVars>
          <dgm:chMax val="1"/>
          <dgm:bulletEnabled val="1"/>
        </dgm:presLayoutVars>
      </dgm:prSet>
      <dgm:spPr/>
      <dgm:t>
        <a:bodyPr/>
        <a:lstStyle/>
        <a:p>
          <a:endParaRPr lang="hu-HU"/>
        </a:p>
      </dgm:t>
    </dgm:pt>
    <dgm:pt modelId="{9AC62819-8B04-4ECF-B870-00B498F0E26A}" type="pres">
      <dgm:prSet presAssocID="{DFBBC508-CAB1-487B-B75B-DE340E39C366}" presName="Name8" presStyleCnt="0"/>
      <dgm:spPr/>
    </dgm:pt>
    <dgm:pt modelId="{D54DEE5F-9298-4C40-8D5A-EDC0E6EAC33E}" type="pres">
      <dgm:prSet presAssocID="{DFBBC508-CAB1-487B-B75B-DE340E39C366}" presName="level" presStyleLbl="node1" presStyleIdx="2" presStyleCnt="6" custScaleY="37740">
        <dgm:presLayoutVars>
          <dgm:chMax val="1"/>
          <dgm:bulletEnabled val="1"/>
        </dgm:presLayoutVars>
      </dgm:prSet>
      <dgm:spPr/>
      <dgm:t>
        <a:bodyPr/>
        <a:lstStyle/>
        <a:p>
          <a:endParaRPr lang="hu-HU"/>
        </a:p>
      </dgm:t>
    </dgm:pt>
    <dgm:pt modelId="{2233F2D1-A748-4843-8817-E18387565E2F}" type="pres">
      <dgm:prSet presAssocID="{DFBBC508-CAB1-487B-B75B-DE340E39C366}" presName="levelTx" presStyleLbl="revTx" presStyleIdx="0" presStyleCnt="0">
        <dgm:presLayoutVars>
          <dgm:chMax val="1"/>
          <dgm:bulletEnabled val="1"/>
        </dgm:presLayoutVars>
      </dgm:prSet>
      <dgm:spPr/>
      <dgm:t>
        <a:bodyPr/>
        <a:lstStyle/>
        <a:p>
          <a:endParaRPr lang="hu-HU"/>
        </a:p>
      </dgm:t>
    </dgm:pt>
    <dgm:pt modelId="{C9712DC1-21F8-41E4-B226-30B57397BB1B}" type="pres">
      <dgm:prSet presAssocID="{FFF4EFB5-677F-4EB9-83DB-24F74CB77883}" presName="Name8" presStyleCnt="0"/>
      <dgm:spPr/>
    </dgm:pt>
    <dgm:pt modelId="{45B1F556-D781-4CFA-8BDD-E06C4DF119D0}" type="pres">
      <dgm:prSet presAssocID="{FFF4EFB5-677F-4EB9-83DB-24F74CB77883}" presName="level" presStyleLbl="node1" presStyleIdx="3" presStyleCnt="6" custScaleY="37740">
        <dgm:presLayoutVars>
          <dgm:chMax val="1"/>
          <dgm:bulletEnabled val="1"/>
        </dgm:presLayoutVars>
      </dgm:prSet>
      <dgm:spPr/>
      <dgm:t>
        <a:bodyPr/>
        <a:lstStyle/>
        <a:p>
          <a:endParaRPr lang="hu-HU"/>
        </a:p>
      </dgm:t>
    </dgm:pt>
    <dgm:pt modelId="{BEC24568-A8CB-4F6A-B78B-E62A09234DC4}" type="pres">
      <dgm:prSet presAssocID="{FFF4EFB5-677F-4EB9-83DB-24F74CB77883}" presName="levelTx" presStyleLbl="revTx" presStyleIdx="0" presStyleCnt="0">
        <dgm:presLayoutVars>
          <dgm:chMax val="1"/>
          <dgm:bulletEnabled val="1"/>
        </dgm:presLayoutVars>
      </dgm:prSet>
      <dgm:spPr/>
      <dgm:t>
        <a:bodyPr/>
        <a:lstStyle/>
        <a:p>
          <a:endParaRPr lang="hu-HU"/>
        </a:p>
      </dgm:t>
    </dgm:pt>
    <dgm:pt modelId="{1363C3E2-6965-41B0-862C-5E38401D6406}" type="pres">
      <dgm:prSet presAssocID="{21323019-91E9-414C-8200-AF5BC307A838}" presName="Name8" presStyleCnt="0"/>
      <dgm:spPr/>
    </dgm:pt>
    <dgm:pt modelId="{6158271C-82F5-451E-A932-FA940E8E3C1B}" type="pres">
      <dgm:prSet presAssocID="{21323019-91E9-414C-8200-AF5BC307A838}" presName="level" presStyleLbl="node1" presStyleIdx="4" presStyleCnt="6" custScaleY="37740">
        <dgm:presLayoutVars>
          <dgm:chMax val="1"/>
          <dgm:bulletEnabled val="1"/>
        </dgm:presLayoutVars>
      </dgm:prSet>
      <dgm:spPr/>
      <dgm:t>
        <a:bodyPr/>
        <a:lstStyle/>
        <a:p>
          <a:endParaRPr lang="hu-HU"/>
        </a:p>
      </dgm:t>
    </dgm:pt>
    <dgm:pt modelId="{83F13B2A-39A8-4BCB-8697-204A617FD451}" type="pres">
      <dgm:prSet presAssocID="{21323019-91E9-414C-8200-AF5BC307A838}" presName="levelTx" presStyleLbl="revTx" presStyleIdx="0" presStyleCnt="0">
        <dgm:presLayoutVars>
          <dgm:chMax val="1"/>
          <dgm:bulletEnabled val="1"/>
        </dgm:presLayoutVars>
      </dgm:prSet>
      <dgm:spPr/>
      <dgm:t>
        <a:bodyPr/>
        <a:lstStyle/>
        <a:p>
          <a:endParaRPr lang="hu-HU"/>
        </a:p>
      </dgm:t>
    </dgm:pt>
    <dgm:pt modelId="{F348B71D-AB2B-4838-8BED-E24C640A6DF1}" type="pres">
      <dgm:prSet presAssocID="{A514AC64-C2DA-458E-BE55-8F077F43C33F}" presName="Name8" presStyleCnt="0"/>
      <dgm:spPr/>
    </dgm:pt>
    <dgm:pt modelId="{987B25A5-0B56-44F5-8095-E56BF0C70253}" type="pres">
      <dgm:prSet presAssocID="{A514AC64-C2DA-458E-BE55-8F077F43C33F}" presName="level" presStyleLbl="node1" presStyleIdx="5" presStyleCnt="6" custScaleY="66146">
        <dgm:presLayoutVars>
          <dgm:chMax val="1"/>
          <dgm:bulletEnabled val="1"/>
        </dgm:presLayoutVars>
      </dgm:prSet>
      <dgm:spPr/>
      <dgm:t>
        <a:bodyPr/>
        <a:lstStyle/>
        <a:p>
          <a:endParaRPr lang="hu-HU"/>
        </a:p>
      </dgm:t>
    </dgm:pt>
    <dgm:pt modelId="{F69E26AE-F987-47C8-BDB2-3753219BED6B}" type="pres">
      <dgm:prSet presAssocID="{A514AC64-C2DA-458E-BE55-8F077F43C33F}" presName="levelTx" presStyleLbl="revTx" presStyleIdx="0" presStyleCnt="0">
        <dgm:presLayoutVars>
          <dgm:chMax val="1"/>
          <dgm:bulletEnabled val="1"/>
        </dgm:presLayoutVars>
      </dgm:prSet>
      <dgm:spPr/>
      <dgm:t>
        <a:bodyPr/>
        <a:lstStyle/>
        <a:p>
          <a:endParaRPr lang="hu-HU"/>
        </a:p>
      </dgm:t>
    </dgm:pt>
  </dgm:ptLst>
  <dgm:cxnLst>
    <dgm:cxn modelId="{571C3619-FB12-43F9-87B6-F8ED02CA2C99}" srcId="{9F435848-7B67-4FF3-8FA5-DE189E26270C}" destId="{15388177-D9CE-4B8B-B57B-ED612F54224C}" srcOrd="1" destOrd="0" parTransId="{0D05AD93-C677-421D-B8F2-CE0CA8D81D00}" sibTransId="{554E316F-73EE-4F95-A5D1-6785CE3849BE}"/>
    <dgm:cxn modelId="{A6CA1351-4467-4B1E-8B96-958B7A8621B8}" srcId="{9F435848-7B67-4FF3-8FA5-DE189E26270C}" destId="{21323019-91E9-414C-8200-AF5BC307A838}" srcOrd="4" destOrd="0" parTransId="{39BD4568-E8DC-43E7-B57C-9E8C74AE4CBE}" sibTransId="{DD72AC18-62EB-42F4-BB83-0BB623761696}"/>
    <dgm:cxn modelId="{63FBA315-22A7-45E9-B5AB-97CF6F510ABE}" type="presOf" srcId="{9F435848-7B67-4FF3-8FA5-DE189E26270C}" destId="{6070A2FF-B7B9-4C5E-8E9C-7A9FA955AEE2}" srcOrd="0" destOrd="0" presId="urn:microsoft.com/office/officeart/2005/8/layout/pyramid3"/>
    <dgm:cxn modelId="{7734E05C-FB45-4B39-8FD9-87C2C19BDEC8}" type="presOf" srcId="{DFBBC508-CAB1-487B-B75B-DE340E39C366}" destId="{2233F2D1-A748-4843-8817-E18387565E2F}" srcOrd="1" destOrd="0" presId="urn:microsoft.com/office/officeart/2005/8/layout/pyramid3"/>
    <dgm:cxn modelId="{98102C2E-27F5-4A48-A41C-B9B510B5ADDA}" type="presOf" srcId="{A514AC64-C2DA-458E-BE55-8F077F43C33F}" destId="{F69E26AE-F987-47C8-BDB2-3753219BED6B}" srcOrd="1" destOrd="0" presId="urn:microsoft.com/office/officeart/2005/8/layout/pyramid3"/>
    <dgm:cxn modelId="{44FA8F03-B938-4F37-B117-126C39380A38}" type="presOf" srcId="{21323019-91E9-414C-8200-AF5BC307A838}" destId="{6158271C-82F5-451E-A932-FA940E8E3C1B}" srcOrd="0" destOrd="0" presId="urn:microsoft.com/office/officeart/2005/8/layout/pyramid3"/>
    <dgm:cxn modelId="{1FEE42BD-A097-44AD-86D4-E64B83A58FE1}" type="presOf" srcId="{15388177-D9CE-4B8B-B57B-ED612F54224C}" destId="{9C006BA1-466E-4678-9B08-24CE77DE73CA}" srcOrd="0" destOrd="0" presId="urn:microsoft.com/office/officeart/2005/8/layout/pyramid3"/>
    <dgm:cxn modelId="{E4799575-D803-48F7-BF56-5751BE64CFE9}" type="presOf" srcId="{21323019-91E9-414C-8200-AF5BC307A838}" destId="{83F13B2A-39A8-4BCB-8697-204A617FD451}" srcOrd="1" destOrd="0" presId="urn:microsoft.com/office/officeart/2005/8/layout/pyramid3"/>
    <dgm:cxn modelId="{24316397-8F81-4D41-86F3-7D457196E90F}" type="presOf" srcId="{FFF4EFB5-677F-4EB9-83DB-24F74CB77883}" destId="{BEC24568-A8CB-4F6A-B78B-E62A09234DC4}" srcOrd="1" destOrd="0" presId="urn:microsoft.com/office/officeart/2005/8/layout/pyramid3"/>
    <dgm:cxn modelId="{0CD4CC28-C174-4C24-AFE5-BAC1F8A54FAB}" type="presOf" srcId="{6CD949DB-5688-48F4-91E6-B3EBC1F08D01}" destId="{7FC0637A-6AEB-4D55-A0EE-2CBE947FB24F}" srcOrd="0" destOrd="0" presId="urn:microsoft.com/office/officeart/2005/8/layout/pyramid3"/>
    <dgm:cxn modelId="{9E149050-03FE-47A5-83DE-9DBE476333DD}" srcId="{9F435848-7B67-4FF3-8FA5-DE189E26270C}" destId="{FFF4EFB5-677F-4EB9-83DB-24F74CB77883}" srcOrd="3" destOrd="0" parTransId="{0AB98ED3-3A24-4D2A-A42C-69120BD40611}" sibTransId="{B268D01E-2686-431D-B406-6E46CF4E44DF}"/>
    <dgm:cxn modelId="{4FAED727-9DB1-4DB9-8B03-5CD750690FF0}" type="presOf" srcId="{6CD949DB-5688-48F4-91E6-B3EBC1F08D01}" destId="{5761D23C-8F89-4EF4-8073-5FEB93D71614}" srcOrd="1" destOrd="0" presId="urn:microsoft.com/office/officeart/2005/8/layout/pyramid3"/>
    <dgm:cxn modelId="{3CBA4733-097C-4E58-931F-75826032A088}" srcId="{9F435848-7B67-4FF3-8FA5-DE189E26270C}" destId="{6CD949DB-5688-48F4-91E6-B3EBC1F08D01}" srcOrd="0" destOrd="0" parTransId="{AB028449-BBD8-4E61-A1BE-D3ED73601A45}" sibTransId="{3F6CC282-CBBE-4E90-8749-18B805F706DE}"/>
    <dgm:cxn modelId="{F2FD32F4-774A-44A1-9094-3B8D38937A02}" type="presOf" srcId="{A514AC64-C2DA-458E-BE55-8F077F43C33F}" destId="{987B25A5-0B56-44F5-8095-E56BF0C70253}" srcOrd="0" destOrd="0" presId="urn:microsoft.com/office/officeart/2005/8/layout/pyramid3"/>
    <dgm:cxn modelId="{1249411F-266F-4A3A-A658-3884CE9A10F6}" srcId="{9F435848-7B67-4FF3-8FA5-DE189E26270C}" destId="{DFBBC508-CAB1-487B-B75B-DE340E39C366}" srcOrd="2" destOrd="0" parTransId="{AB768965-93CB-45AA-B6B8-809299CB275C}" sibTransId="{F4353BF9-1741-40E9-9703-1992F427AFE5}"/>
    <dgm:cxn modelId="{B0C57555-00AB-4593-A628-C93C2E125654}" type="presOf" srcId="{FFF4EFB5-677F-4EB9-83DB-24F74CB77883}" destId="{45B1F556-D781-4CFA-8BDD-E06C4DF119D0}" srcOrd="0" destOrd="0" presId="urn:microsoft.com/office/officeart/2005/8/layout/pyramid3"/>
    <dgm:cxn modelId="{28B55D05-7FC1-4F42-915F-ACAF906E68FC}" srcId="{9F435848-7B67-4FF3-8FA5-DE189E26270C}" destId="{A514AC64-C2DA-458E-BE55-8F077F43C33F}" srcOrd="5" destOrd="0" parTransId="{32DC25F8-96FB-49C3-AD86-3C20AF83FD13}" sibTransId="{BF132CFE-E780-4B24-B135-0FF1BCB21106}"/>
    <dgm:cxn modelId="{F96D0D9B-744A-48C2-B539-83CEEF6E2908}" type="presOf" srcId="{15388177-D9CE-4B8B-B57B-ED612F54224C}" destId="{40E8AE0E-814A-4F67-9682-2CDF54B48354}" srcOrd="1" destOrd="0" presId="urn:microsoft.com/office/officeart/2005/8/layout/pyramid3"/>
    <dgm:cxn modelId="{19CC4455-7CE1-4E32-8FFC-4091BCA193E2}" type="presOf" srcId="{DFBBC508-CAB1-487B-B75B-DE340E39C366}" destId="{D54DEE5F-9298-4C40-8D5A-EDC0E6EAC33E}" srcOrd="0" destOrd="0" presId="urn:microsoft.com/office/officeart/2005/8/layout/pyramid3"/>
    <dgm:cxn modelId="{7EB11CBD-0B84-4FD5-ADA9-13BF143E86DB}" type="presParOf" srcId="{6070A2FF-B7B9-4C5E-8E9C-7A9FA955AEE2}" destId="{D8E15692-7CD6-4663-8358-F789466BA390}" srcOrd="0" destOrd="0" presId="urn:microsoft.com/office/officeart/2005/8/layout/pyramid3"/>
    <dgm:cxn modelId="{F6C0DACD-8691-4584-8B8A-2657CD2D0B82}" type="presParOf" srcId="{D8E15692-7CD6-4663-8358-F789466BA390}" destId="{7FC0637A-6AEB-4D55-A0EE-2CBE947FB24F}" srcOrd="0" destOrd="0" presId="urn:microsoft.com/office/officeart/2005/8/layout/pyramid3"/>
    <dgm:cxn modelId="{7D385045-9179-4CF0-9EF2-81F3A15B35B2}" type="presParOf" srcId="{D8E15692-7CD6-4663-8358-F789466BA390}" destId="{5761D23C-8F89-4EF4-8073-5FEB93D71614}" srcOrd="1" destOrd="0" presId="urn:microsoft.com/office/officeart/2005/8/layout/pyramid3"/>
    <dgm:cxn modelId="{AECC6990-7C7B-4844-851F-4AC37B81C7E2}" type="presParOf" srcId="{6070A2FF-B7B9-4C5E-8E9C-7A9FA955AEE2}" destId="{B528A3C3-D33B-4796-BD21-DAB7F2ECDA16}" srcOrd="1" destOrd="0" presId="urn:microsoft.com/office/officeart/2005/8/layout/pyramid3"/>
    <dgm:cxn modelId="{8E6B8EF9-6D63-4710-8EBD-411D8EF5A99A}" type="presParOf" srcId="{B528A3C3-D33B-4796-BD21-DAB7F2ECDA16}" destId="{9C006BA1-466E-4678-9B08-24CE77DE73CA}" srcOrd="0" destOrd="0" presId="urn:microsoft.com/office/officeart/2005/8/layout/pyramid3"/>
    <dgm:cxn modelId="{CD51346D-F979-4F20-A67E-46FDB8411836}" type="presParOf" srcId="{B528A3C3-D33B-4796-BD21-DAB7F2ECDA16}" destId="{40E8AE0E-814A-4F67-9682-2CDF54B48354}" srcOrd="1" destOrd="0" presId="urn:microsoft.com/office/officeart/2005/8/layout/pyramid3"/>
    <dgm:cxn modelId="{A95BBE4B-6A6D-46D8-A28F-7219F2106EAF}" type="presParOf" srcId="{6070A2FF-B7B9-4C5E-8E9C-7A9FA955AEE2}" destId="{9AC62819-8B04-4ECF-B870-00B498F0E26A}" srcOrd="2" destOrd="0" presId="urn:microsoft.com/office/officeart/2005/8/layout/pyramid3"/>
    <dgm:cxn modelId="{F4DF89B9-A913-4E5E-8DD8-3F100E3C2621}" type="presParOf" srcId="{9AC62819-8B04-4ECF-B870-00B498F0E26A}" destId="{D54DEE5F-9298-4C40-8D5A-EDC0E6EAC33E}" srcOrd="0" destOrd="0" presId="urn:microsoft.com/office/officeart/2005/8/layout/pyramid3"/>
    <dgm:cxn modelId="{A2D73595-F13E-42DE-8E88-F805CB9961FB}" type="presParOf" srcId="{9AC62819-8B04-4ECF-B870-00B498F0E26A}" destId="{2233F2D1-A748-4843-8817-E18387565E2F}" srcOrd="1" destOrd="0" presId="urn:microsoft.com/office/officeart/2005/8/layout/pyramid3"/>
    <dgm:cxn modelId="{D9982231-05CB-4373-9E0B-DEDC3E33DD71}" type="presParOf" srcId="{6070A2FF-B7B9-4C5E-8E9C-7A9FA955AEE2}" destId="{C9712DC1-21F8-41E4-B226-30B57397BB1B}" srcOrd="3" destOrd="0" presId="urn:microsoft.com/office/officeart/2005/8/layout/pyramid3"/>
    <dgm:cxn modelId="{E221CD2B-25B8-4EDC-832E-43B89C69F577}" type="presParOf" srcId="{C9712DC1-21F8-41E4-B226-30B57397BB1B}" destId="{45B1F556-D781-4CFA-8BDD-E06C4DF119D0}" srcOrd="0" destOrd="0" presId="urn:microsoft.com/office/officeart/2005/8/layout/pyramid3"/>
    <dgm:cxn modelId="{896C5A86-2CDC-4ECF-9E3C-470EF7FED362}" type="presParOf" srcId="{C9712DC1-21F8-41E4-B226-30B57397BB1B}" destId="{BEC24568-A8CB-4F6A-B78B-E62A09234DC4}" srcOrd="1" destOrd="0" presId="urn:microsoft.com/office/officeart/2005/8/layout/pyramid3"/>
    <dgm:cxn modelId="{1D1F363E-CC5D-4652-94D4-093EBC3F8FDB}" type="presParOf" srcId="{6070A2FF-B7B9-4C5E-8E9C-7A9FA955AEE2}" destId="{1363C3E2-6965-41B0-862C-5E38401D6406}" srcOrd="4" destOrd="0" presId="urn:microsoft.com/office/officeart/2005/8/layout/pyramid3"/>
    <dgm:cxn modelId="{539A3B05-E248-44FB-B953-2C28D4A729C3}" type="presParOf" srcId="{1363C3E2-6965-41B0-862C-5E38401D6406}" destId="{6158271C-82F5-451E-A932-FA940E8E3C1B}" srcOrd="0" destOrd="0" presId="urn:microsoft.com/office/officeart/2005/8/layout/pyramid3"/>
    <dgm:cxn modelId="{677B68E4-D752-4878-B710-FD36AC36D41D}" type="presParOf" srcId="{1363C3E2-6965-41B0-862C-5E38401D6406}" destId="{83F13B2A-39A8-4BCB-8697-204A617FD451}" srcOrd="1" destOrd="0" presId="urn:microsoft.com/office/officeart/2005/8/layout/pyramid3"/>
    <dgm:cxn modelId="{1AFB1250-CD50-4252-978B-4B44931094F4}" type="presParOf" srcId="{6070A2FF-B7B9-4C5E-8E9C-7A9FA955AEE2}" destId="{F348B71D-AB2B-4838-8BED-E24C640A6DF1}" srcOrd="5" destOrd="0" presId="urn:microsoft.com/office/officeart/2005/8/layout/pyramid3"/>
    <dgm:cxn modelId="{857298D1-3D7D-40A1-950A-68478EF006E6}" type="presParOf" srcId="{F348B71D-AB2B-4838-8BED-E24C640A6DF1}" destId="{987B25A5-0B56-44F5-8095-E56BF0C70253}" srcOrd="0" destOrd="0" presId="urn:microsoft.com/office/officeart/2005/8/layout/pyramid3"/>
    <dgm:cxn modelId="{29511249-5AEA-43E8-A2C7-1448EC37B0B4}" type="presParOf" srcId="{F348B71D-AB2B-4838-8BED-E24C640A6DF1}" destId="{F69E26AE-F987-47C8-BDB2-3753219BED6B}" srcOrd="1" destOrd="0" presId="urn:microsoft.com/office/officeart/2005/8/layout/pyramid3"/>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0D5F57-B8D0-4AE5-A910-95BA38338897}">
      <dsp:nvSpPr>
        <dsp:cNvPr id="0" name=""/>
        <dsp:cNvSpPr/>
      </dsp:nvSpPr>
      <dsp:spPr>
        <a:xfrm>
          <a:off x="1672288" y="0"/>
          <a:ext cx="2091448" cy="1440620"/>
        </a:xfrm>
        <a:prstGeom prst="trapezoid">
          <a:avLst>
            <a:gd name="adj" fmla="val 72588"/>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u-HU" sz="1400" b="1" kern="1200" dirty="0" smtClean="0">
              <a:solidFill>
                <a:schemeClr val="bg1"/>
              </a:solidFill>
            </a:rPr>
            <a:t/>
          </a:r>
          <a:br>
            <a:rPr lang="hu-HU" sz="1400" b="1" kern="1200" dirty="0" smtClean="0">
              <a:solidFill>
                <a:schemeClr val="bg1"/>
              </a:solidFill>
            </a:rPr>
          </a:br>
          <a:endParaRPr lang="hu-HU" sz="1400" b="1" kern="1200" dirty="0">
            <a:solidFill>
              <a:schemeClr val="bg1"/>
            </a:solidFill>
          </a:endParaRPr>
        </a:p>
        <a:p>
          <a:pPr lvl="0" algn="ctr" defTabSz="622300">
            <a:lnSpc>
              <a:spcPct val="90000"/>
            </a:lnSpc>
            <a:spcBef>
              <a:spcPct val="0"/>
            </a:spcBef>
            <a:spcAft>
              <a:spcPct val="35000"/>
            </a:spcAft>
          </a:pPr>
          <a:endParaRPr lang="hu-HU" sz="1400" b="1" kern="1200" dirty="0">
            <a:solidFill>
              <a:schemeClr val="bg1"/>
            </a:solidFill>
          </a:endParaRPr>
        </a:p>
        <a:p>
          <a:pPr lvl="0" algn="ctr" defTabSz="622300">
            <a:lnSpc>
              <a:spcPct val="90000"/>
            </a:lnSpc>
            <a:spcBef>
              <a:spcPct val="0"/>
            </a:spcBef>
            <a:spcAft>
              <a:spcPct val="35000"/>
            </a:spcAft>
          </a:pPr>
          <a:r>
            <a:rPr lang="hu-HU" sz="1400" b="1" kern="1200" dirty="0">
              <a:solidFill>
                <a:schemeClr val="bg1"/>
              </a:solidFill>
            </a:rPr>
            <a:t>kulcsfontosságú</a:t>
          </a:r>
          <a:br>
            <a:rPr lang="hu-HU" sz="1400" b="1" kern="1200" dirty="0">
              <a:solidFill>
                <a:schemeClr val="bg1"/>
              </a:solidFill>
            </a:rPr>
          </a:br>
          <a:r>
            <a:rPr lang="hu-HU" sz="1400" b="1" kern="1200" dirty="0">
              <a:solidFill>
                <a:schemeClr val="bg1"/>
              </a:solidFill>
            </a:rPr>
            <a:t>állategészségügyi</a:t>
          </a:r>
          <a:br>
            <a:rPr lang="hu-HU" sz="1400" b="1" kern="1200" dirty="0">
              <a:solidFill>
                <a:schemeClr val="bg1"/>
              </a:solidFill>
            </a:rPr>
          </a:br>
          <a:r>
            <a:rPr lang="hu-HU" sz="1400" b="1" kern="1200" dirty="0">
              <a:solidFill>
                <a:schemeClr val="bg1"/>
              </a:solidFill>
            </a:rPr>
            <a:t>döntéshozók</a:t>
          </a:r>
        </a:p>
      </dsp:txBody>
      <dsp:txXfrm>
        <a:off x="1672288" y="0"/>
        <a:ext cx="2091448" cy="1440620"/>
      </dsp:txXfrm>
    </dsp:sp>
    <dsp:sp modelId="{285AB3B7-3BDA-44BE-A7ED-12042BDF6B90}">
      <dsp:nvSpPr>
        <dsp:cNvPr id="0" name=""/>
        <dsp:cNvSpPr/>
      </dsp:nvSpPr>
      <dsp:spPr>
        <a:xfrm>
          <a:off x="1076617" y="1440620"/>
          <a:ext cx="3282790" cy="820614"/>
        </a:xfrm>
        <a:prstGeom prst="trapezoid">
          <a:avLst>
            <a:gd name="adj" fmla="val 72588"/>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u-HU" sz="1400" b="1" kern="1200" dirty="0" smtClean="0">
              <a:solidFill>
                <a:schemeClr val="bg1"/>
              </a:solidFill>
            </a:rPr>
            <a:t>szakértők</a:t>
          </a:r>
          <a:br>
            <a:rPr lang="hu-HU" sz="1400" b="1" kern="1200" dirty="0" smtClean="0">
              <a:solidFill>
                <a:schemeClr val="bg1"/>
              </a:solidFill>
            </a:rPr>
          </a:br>
          <a:r>
            <a:rPr lang="hu-HU" sz="1400" b="1" kern="1200" dirty="0" smtClean="0">
              <a:solidFill>
                <a:schemeClr val="bg1"/>
              </a:solidFill>
            </a:rPr>
            <a:t>specialisták egyes</a:t>
          </a:r>
          <a:br>
            <a:rPr lang="hu-HU" sz="1400" b="1" kern="1200" dirty="0" smtClean="0">
              <a:solidFill>
                <a:schemeClr val="bg1"/>
              </a:solidFill>
            </a:rPr>
          </a:br>
          <a:r>
            <a:rPr lang="hu-HU" sz="1400" b="1" kern="1200" dirty="0" smtClean="0">
              <a:solidFill>
                <a:schemeClr val="bg1"/>
              </a:solidFill>
            </a:rPr>
            <a:t>betegségek leküzdésére</a:t>
          </a:r>
          <a:br>
            <a:rPr lang="hu-HU" sz="1400" b="1" kern="1200" dirty="0" smtClean="0">
              <a:solidFill>
                <a:schemeClr val="bg1"/>
              </a:solidFill>
            </a:rPr>
          </a:br>
          <a:r>
            <a:rPr lang="hu-HU" sz="1400" b="1" kern="1200" dirty="0" smtClean="0">
              <a:solidFill>
                <a:schemeClr val="bg1"/>
              </a:solidFill>
            </a:rPr>
            <a:t>mentesítési programok</a:t>
          </a:r>
          <a:endParaRPr lang="hu-HU" sz="1400" b="1" kern="1200" dirty="0">
            <a:solidFill>
              <a:schemeClr val="bg1"/>
            </a:solidFill>
          </a:endParaRPr>
        </a:p>
      </dsp:txBody>
      <dsp:txXfrm>
        <a:off x="1651106" y="1440620"/>
        <a:ext cx="2133813" cy="820614"/>
      </dsp:txXfrm>
    </dsp:sp>
    <dsp:sp modelId="{ADD8AF40-490D-45F9-BC14-F3E12345C386}">
      <dsp:nvSpPr>
        <dsp:cNvPr id="0" name=""/>
        <dsp:cNvSpPr/>
      </dsp:nvSpPr>
      <dsp:spPr>
        <a:xfrm>
          <a:off x="576061" y="2304254"/>
          <a:ext cx="4359408" cy="741590"/>
        </a:xfrm>
        <a:prstGeom prst="trapezoid">
          <a:avLst>
            <a:gd name="adj" fmla="val 72588"/>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u-HU" sz="1400" b="1" kern="1200" dirty="0" err="1">
              <a:solidFill>
                <a:schemeClr val="bg1"/>
              </a:solidFill>
            </a:rPr>
            <a:t>szakállatorvosok</a:t>
          </a:r>
          <a:r>
            <a:rPr lang="hu-HU" sz="1400" b="1" kern="1200" dirty="0">
              <a:solidFill>
                <a:schemeClr val="bg1"/>
              </a:solidFill>
            </a:rPr>
            <a:t>, </a:t>
          </a:r>
          <a:r>
            <a:rPr lang="hu-HU" sz="1400" b="1" kern="1200" dirty="0" smtClean="0">
              <a:solidFill>
                <a:schemeClr val="bg1"/>
              </a:solidFill>
            </a:rPr>
            <a:t>vagy nagy</a:t>
          </a:r>
          <a:r>
            <a:rPr lang="hu-HU" sz="1400" b="1" kern="1200" dirty="0">
              <a:solidFill>
                <a:schemeClr val="bg1"/>
              </a:solidFill>
            </a:rPr>
            <a:t/>
          </a:r>
          <a:br>
            <a:rPr lang="hu-HU" sz="1400" b="1" kern="1200" dirty="0">
              <a:solidFill>
                <a:schemeClr val="bg1"/>
              </a:solidFill>
            </a:rPr>
          </a:br>
          <a:r>
            <a:rPr lang="hu-HU" sz="1400" b="1" kern="1200" dirty="0">
              <a:solidFill>
                <a:schemeClr val="bg1"/>
              </a:solidFill>
            </a:rPr>
            <a:t>állattartású cégek </a:t>
          </a:r>
          <a:r>
            <a:rPr lang="hu-HU" sz="1400" b="1" kern="1200" dirty="0" err="1">
              <a:solidFill>
                <a:schemeClr val="bg1"/>
              </a:solidFill>
            </a:rPr>
            <a:t>főállatorvosai</a:t>
          </a:r>
          <a:r>
            <a:rPr lang="hu-HU" sz="1400" b="1" kern="1200" dirty="0">
              <a:solidFill>
                <a:schemeClr val="bg1"/>
              </a:solidFill>
            </a:rPr>
            <a:t/>
          </a:r>
          <a:br>
            <a:rPr lang="hu-HU" sz="1400" b="1" kern="1200" dirty="0">
              <a:solidFill>
                <a:schemeClr val="bg1"/>
              </a:solidFill>
            </a:rPr>
          </a:br>
          <a:r>
            <a:rPr lang="hu-HU" sz="1400" b="1" kern="1200" dirty="0">
              <a:solidFill>
                <a:schemeClr val="bg1"/>
              </a:solidFill>
            </a:rPr>
            <a:t>stratégiai </a:t>
          </a:r>
          <a:r>
            <a:rPr lang="hu-HU" sz="1400" b="1" kern="1200" dirty="0" smtClean="0">
              <a:solidFill>
                <a:schemeClr val="bg1"/>
              </a:solidFill>
            </a:rPr>
            <a:t>kérdésekkel foglalkoznak</a:t>
          </a:r>
          <a:endParaRPr lang="hu-HU" sz="1400" b="1" kern="1200" dirty="0">
            <a:solidFill>
              <a:schemeClr val="bg1"/>
            </a:solidFill>
          </a:endParaRPr>
        </a:p>
      </dsp:txBody>
      <dsp:txXfrm>
        <a:off x="1338957" y="2304254"/>
        <a:ext cx="2833615" cy="741590"/>
      </dsp:txXfrm>
    </dsp:sp>
    <dsp:sp modelId="{CC35FEA9-542E-49CE-A535-D2B0C1C6D2C1}">
      <dsp:nvSpPr>
        <dsp:cNvPr id="0" name=""/>
        <dsp:cNvSpPr/>
      </dsp:nvSpPr>
      <dsp:spPr>
        <a:xfrm>
          <a:off x="0" y="3002825"/>
          <a:ext cx="5436025" cy="741590"/>
        </a:xfrm>
        <a:prstGeom prst="trapezoid">
          <a:avLst>
            <a:gd name="adj" fmla="val 72588"/>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u-HU" sz="1400" b="1" kern="1200" dirty="0">
              <a:solidFill>
                <a:schemeClr val="bg1"/>
              </a:solidFill>
            </a:rPr>
            <a:t>betegellátás, </a:t>
          </a:r>
          <a:r>
            <a:rPr lang="hu-HU" sz="1400" b="1" kern="1200" dirty="0" smtClean="0">
              <a:solidFill>
                <a:schemeClr val="bg1"/>
              </a:solidFill>
            </a:rPr>
            <a:t>megelőzés, védekezés,</a:t>
          </a:r>
          <a:br>
            <a:rPr lang="hu-HU" sz="1400" b="1" kern="1200" dirty="0" smtClean="0">
              <a:solidFill>
                <a:schemeClr val="bg1"/>
              </a:solidFill>
            </a:rPr>
          </a:br>
          <a:r>
            <a:rPr lang="hu-HU" sz="1400" b="1" kern="1200" dirty="0" smtClean="0">
              <a:solidFill>
                <a:schemeClr val="bg1"/>
              </a:solidFill>
            </a:rPr>
            <a:t>napi állatorvosi teendők ellátása</a:t>
          </a:r>
          <a:r>
            <a:rPr lang="hu-HU" sz="1400" b="1" kern="1200" dirty="0">
              <a:solidFill>
                <a:schemeClr val="bg1"/>
              </a:solidFill>
            </a:rPr>
            <a:t/>
          </a:r>
          <a:br>
            <a:rPr lang="hu-HU" sz="1400" b="1" kern="1200" dirty="0">
              <a:solidFill>
                <a:schemeClr val="bg1"/>
              </a:solidFill>
            </a:rPr>
          </a:br>
          <a:r>
            <a:rPr lang="hu-HU" sz="1400" b="1" kern="1200" dirty="0">
              <a:solidFill>
                <a:schemeClr val="bg1"/>
              </a:solidFill>
            </a:rPr>
            <a:t>szolgáltató állatorvos</a:t>
          </a:r>
        </a:p>
      </dsp:txBody>
      <dsp:txXfrm>
        <a:off x="951304" y="3002825"/>
        <a:ext cx="3533416" cy="7415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C0637A-6AEB-4D55-A0EE-2CBE947FB24F}">
      <dsp:nvSpPr>
        <dsp:cNvPr id="0" name=""/>
        <dsp:cNvSpPr/>
      </dsp:nvSpPr>
      <dsp:spPr>
        <a:xfrm rot="10800000">
          <a:off x="0" y="0"/>
          <a:ext cx="5184575" cy="560814"/>
        </a:xfrm>
        <a:prstGeom prst="trapezoid">
          <a:avLst>
            <a:gd name="adj" fmla="val 684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b="1" kern="1200" dirty="0">
              <a:solidFill>
                <a:schemeClr val="bg1"/>
              </a:solidFill>
            </a:rPr>
            <a:t>ö s </a:t>
          </a:r>
          <a:r>
            <a:rPr lang="hu-HU" sz="1300" b="1" kern="1200" dirty="0" err="1">
              <a:solidFill>
                <a:schemeClr val="bg1"/>
              </a:solidFill>
            </a:rPr>
            <a:t>s</a:t>
          </a:r>
          <a:r>
            <a:rPr lang="hu-HU" sz="1300" b="1" kern="1200" dirty="0">
              <a:solidFill>
                <a:schemeClr val="bg1"/>
              </a:solidFill>
            </a:rPr>
            <a:t> z e s	á l </a:t>
          </a:r>
          <a:r>
            <a:rPr lang="hu-HU" sz="1300" b="1" kern="1200" dirty="0" err="1">
              <a:solidFill>
                <a:schemeClr val="bg1"/>
              </a:solidFill>
            </a:rPr>
            <a:t>l</a:t>
          </a:r>
          <a:r>
            <a:rPr lang="hu-HU" sz="1300" b="1" kern="1200" dirty="0">
              <a:solidFill>
                <a:schemeClr val="bg1"/>
              </a:solidFill>
            </a:rPr>
            <a:t> a t</a:t>
          </a:r>
        </a:p>
      </dsp:txBody>
      <dsp:txXfrm>
        <a:off x="907300" y="0"/>
        <a:ext cx="3369974" cy="560814"/>
      </dsp:txXfrm>
    </dsp:sp>
    <dsp:sp modelId="{9C006BA1-466E-4678-9B08-24CE77DE73CA}">
      <dsp:nvSpPr>
        <dsp:cNvPr id="0" name=""/>
        <dsp:cNvSpPr/>
      </dsp:nvSpPr>
      <dsp:spPr>
        <a:xfrm rot="10800000">
          <a:off x="383890" y="560814"/>
          <a:ext cx="4416795" cy="560814"/>
        </a:xfrm>
        <a:prstGeom prst="trapezoid">
          <a:avLst>
            <a:gd name="adj" fmla="val 684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b="1" kern="1200" dirty="0">
              <a:solidFill>
                <a:schemeClr val="bg1"/>
              </a:solidFill>
            </a:rPr>
            <a:t>adott betegségre </a:t>
          </a:r>
          <a:r>
            <a:rPr lang="hu-HU" sz="1300" b="1" kern="1200" dirty="0" smtClean="0">
              <a:solidFill>
                <a:schemeClr val="bg1"/>
              </a:solidFill>
            </a:rPr>
            <a:t>fogékony fajok</a:t>
          </a:r>
          <a:endParaRPr lang="hu-HU" sz="1300" b="1" kern="1200" dirty="0">
            <a:solidFill>
              <a:schemeClr val="bg1"/>
            </a:solidFill>
          </a:endParaRPr>
        </a:p>
      </dsp:txBody>
      <dsp:txXfrm>
        <a:off x="1156829" y="560814"/>
        <a:ext cx="2870916" cy="560814"/>
      </dsp:txXfrm>
    </dsp:sp>
    <dsp:sp modelId="{D54DEE5F-9298-4C40-8D5A-EDC0E6EAC33E}">
      <dsp:nvSpPr>
        <dsp:cNvPr id="0" name=""/>
        <dsp:cNvSpPr/>
      </dsp:nvSpPr>
      <dsp:spPr>
        <a:xfrm rot="10800000">
          <a:off x="767780" y="1121628"/>
          <a:ext cx="3649014" cy="560814"/>
        </a:xfrm>
        <a:prstGeom prst="trapezoid">
          <a:avLst>
            <a:gd name="adj" fmla="val 684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b="1" kern="1200" dirty="0">
              <a:solidFill>
                <a:schemeClr val="bg1"/>
              </a:solidFill>
            </a:rPr>
            <a:t>vadon </a:t>
          </a:r>
          <a:r>
            <a:rPr lang="hu-HU" sz="1300" b="1" kern="1200" dirty="0" smtClean="0">
              <a:solidFill>
                <a:schemeClr val="bg1"/>
              </a:solidFill>
            </a:rPr>
            <a:t>élő		házi állatfajok</a:t>
          </a:r>
          <a:endParaRPr lang="hu-HU" sz="1300" b="1" kern="1200" dirty="0">
            <a:solidFill>
              <a:schemeClr val="bg1"/>
            </a:solidFill>
          </a:endParaRPr>
        </a:p>
      </dsp:txBody>
      <dsp:txXfrm>
        <a:off x="1406358" y="1121628"/>
        <a:ext cx="2371859" cy="560814"/>
      </dsp:txXfrm>
    </dsp:sp>
    <dsp:sp modelId="{45B1F556-D781-4CFA-8BDD-E06C4DF119D0}">
      <dsp:nvSpPr>
        <dsp:cNvPr id="0" name=""/>
        <dsp:cNvSpPr/>
      </dsp:nvSpPr>
      <dsp:spPr>
        <a:xfrm rot="10800000">
          <a:off x="1151671" y="1682442"/>
          <a:ext cx="2881233" cy="560814"/>
        </a:xfrm>
        <a:prstGeom prst="trapezoid">
          <a:avLst>
            <a:gd name="adj" fmla="val 684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b="1" kern="1200" dirty="0">
              <a:solidFill>
                <a:schemeClr val="bg1"/>
              </a:solidFill>
            </a:rPr>
            <a:t>tudomást szerzünk az </a:t>
          </a:r>
          <a:r>
            <a:rPr lang="hu-HU" sz="1300" b="1" kern="1200" dirty="0" smtClean="0">
              <a:solidFill>
                <a:schemeClr val="bg1"/>
              </a:solidFill>
            </a:rPr>
            <a:t>egészségromlásról</a:t>
          </a:r>
          <a:endParaRPr lang="hu-HU" sz="1300" b="1" kern="1200" dirty="0">
            <a:solidFill>
              <a:schemeClr val="bg1"/>
            </a:solidFill>
          </a:endParaRPr>
        </a:p>
      </dsp:txBody>
      <dsp:txXfrm>
        <a:off x="1655887" y="1682442"/>
        <a:ext cx="1872801" cy="560814"/>
      </dsp:txXfrm>
    </dsp:sp>
    <dsp:sp modelId="{6158271C-82F5-451E-A932-FA940E8E3C1B}">
      <dsp:nvSpPr>
        <dsp:cNvPr id="0" name=""/>
        <dsp:cNvSpPr/>
      </dsp:nvSpPr>
      <dsp:spPr>
        <a:xfrm rot="10800000">
          <a:off x="1535561" y="2243256"/>
          <a:ext cx="2113452" cy="560814"/>
        </a:xfrm>
        <a:prstGeom prst="trapezoid">
          <a:avLst>
            <a:gd name="adj" fmla="val 684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b="1" kern="1200" dirty="0">
              <a:solidFill>
                <a:schemeClr val="bg1"/>
              </a:solidFill>
            </a:rPr>
            <a:t>klinikai tünet</a:t>
          </a:r>
        </a:p>
      </dsp:txBody>
      <dsp:txXfrm>
        <a:off x="1905416" y="2243256"/>
        <a:ext cx="1373743" cy="560814"/>
      </dsp:txXfrm>
    </dsp:sp>
    <dsp:sp modelId="{987B25A5-0B56-44F5-8095-E56BF0C70253}">
      <dsp:nvSpPr>
        <dsp:cNvPr id="0" name=""/>
        <dsp:cNvSpPr/>
      </dsp:nvSpPr>
      <dsp:spPr>
        <a:xfrm rot="10800000">
          <a:off x="1919452" y="2804071"/>
          <a:ext cx="1345671" cy="982925"/>
        </a:xfrm>
        <a:prstGeom prst="trapezoid">
          <a:avLst>
            <a:gd name="adj" fmla="val 684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u-HU" sz="1300" b="1" kern="1200" dirty="0" smtClean="0">
              <a:solidFill>
                <a:schemeClr val="bg1"/>
              </a:solidFill>
            </a:rPr>
            <a:t>Mintavételre</a:t>
          </a:r>
          <a:br>
            <a:rPr lang="hu-HU" sz="1300" b="1" kern="1200" dirty="0" smtClean="0">
              <a:solidFill>
                <a:schemeClr val="bg1"/>
              </a:solidFill>
            </a:rPr>
          </a:br>
          <a:r>
            <a:rPr lang="hu-HU" sz="1300" b="1" kern="1200" dirty="0" smtClean="0">
              <a:solidFill>
                <a:schemeClr val="bg1"/>
              </a:solidFill>
            </a:rPr>
            <a:t>kerül sor</a:t>
          </a:r>
          <a:endParaRPr lang="hu-HU" sz="1300" b="1" kern="1200" dirty="0">
            <a:solidFill>
              <a:schemeClr val="bg1"/>
            </a:solidFill>
          </a:endParaRPr>
        </a:p>
        <a:p>
          <a:pPr lvl="0" algn="ctr" defTabSz="577850">
            <a:lnSpc>
              <a:spcPct val="90000"/>
            </a:lnSpc>
            <a:spcBef>
              <a:spcPct val="0"/>
            </a:spcBef>
            <a:spcAft>
              <a:spcPct val="35000"/>
            </a:spcAft>
          </a:pPr>
          <a:endParaRPr lang="hu-HU" sz="1300" b="1" kern="1200" dirty="0">
            <a:solidFill>
              <a:schemeClr val="bg1"/>
            </a:solidFill>
          </a:endParaRPr>
        </a:p>
      </dsp:txBody>
      <dsp:txXfrm>
        <a:off x="1919452" y="2804071"/>
        <a:ext cx="1345671" cy="9829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77E7AF3-1FB2-41F9-A5C2-3A107E4FFE1D}" type="datetimeFigureOut">
              <a:rPr lang="hu-HU" smtClean="0"/>
              <a:pPr/>
              <a:t>2016.04.20.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0947353-7A14-4579-BA71-C11DE3ACAA44}"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E7AF3-1FB2-41F9-A5C2-3A107E4FFE1D}" type="datetimeFigureOut">
              <a:rPr lang="hu-HU" smtClean="0"/>
              <a:pPr/>
              <a:t>2016.04.20.</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47353-7A14-4579-BA71-C11DE3ACAA44}"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643174" y="500042"/>
            <a:ext cx="6286544" cy="2184405"/>
          </a:xfrm>
        </p:spPr>
        <p:txBody>
          <a:bodyPr>
            <a:normAutofit/>
          </a:bodyPr>
          <a:lstStyle/>
          <a:p>
            <a:pPr algn="l"/>
            <a:r>
              <a:rPr lang="hu-HU" sz="3200" dirty="0" smtClean="0"/>
              <a:t>Állategészségügyi laboratóriumi diagnosztika</a:t>
            </a:r>
            <a:r>
              <a:rPr lang="hu-HU" dirty="0" smtClean="0"/>
              <a:t/>
            </a:r>
            <a:br>
              <a:rPr lang="hu-HU" dirty="0" smtClean="0"/>
            </a:br>
            <a:endParaRPr lang="hu-HU" dirty="0"/>
          </a:p>
        </p:txBody>
      </p:sp>
      <p:sp>
        <p:nvSpPr>
          <p:cNvPr id="3" name="Alcím 2"/>
          <p:cNvSpPr>
            <a:spLocks noGrp="1"/>
          </p:cNvSpPr>
          <p:nvPr>
            <p:ph type="subTitle" idx="1"/>
          </p:nvPr>
        </p:nvSpPr>
        <p:spPr>
          <a:xfrm>
            <a:off x="2643174" y="3786190"/>
            <a:ext cx="6215106" cy="1214446"/>
          </a:xfrm>
        </p:spPr>
        <p:txBody>
          <a:bodyPr>
            <a:normAutofit/>
          </a:bodyPr>
          <a:lstStyle/>
          <a:p>
            <a:pPr algn="l"/>
            <a:r>
              <a:rPr lang="hu-HU" sz="3700" b="1" dirty="0" smtClean="0">
                <a:solidFill>
                  <a:schemeClr val="tx1"/>
                </a:solidFill>
              </a:rPr>
              <a:t>Laboratóriumi diagnosztika</a:t>
            </a:r>
          </a:p>
          <a:p>
            <a:endParaRPr lang="hu-HU" dirty="0"/>
          </a:p>
        </p:txBody>
      </p:sp>
      <p:sp>
        <p:nvSpPr>
          <p:cNvPr id="15" name="Alcím 2"/>
          <p:cNvSpPr txBox="1">
            <a:spLocks/>
          </p:cNvSpPr>
          <p:nvPr/>
        </p:nvSpPr>
        <p:spPr>
          <a:xfrm>
            <a:off x="2643174" y="5072074"/>
            <a:ext cx="6215106" cy="1285884"/>
          </a:xfrm>
          <a:prstGeom prst="rect">
            <a:avLst/>
          </a:prstGeom>
        </p:spPr>
        <p:txBody>
          <a:bodyPr vert="horz" lIns="91440" tIns="45720" rIns="91440" bIns="45720" rtlCol="0">
            <a:normAutofit fontScale="6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hu-HU" sz="4000" b="1" dirty="0" smtClean="0"/>
              <a:t> Abonyi Tamás DVM, PhD</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4000" b="1" i="0" u="none" strike="noStrike" kern="1200" cap="none" spc="0" normalizeH="0" noProof="0" dirty="0" smtClean="0">
                <a:ln>
                  <a:noFill/>
                </a:ln>
                <a:solidFill>
                  <a:schemeClr val="tx1"/>
                </a:solidFill>
                <a:effectLst/>
                <a:uLnTx/>
                <a:uFillTx/>
                <a:latin typeface="+mn-lt"/>
                <a:ea typeface="+mn-ea"/>
                <a:cs typeface="+mn-cs"/>
              </a:rPr>
              <a:t> igazgató, c. egyetemi tanár</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hu-HU" sz="4000" i="1" dirty="0" smtClean="0"/>
              <a:t>abonyit@nebih.gov.hu</a:t>
            </a:r>
            <a:endParaRPr kumimoji="0" lang="hu-HU" sz="4000" i="1" u="none" strike="noStrike" kern="1200" cap="none" spc="0" normalizeH="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u-HU" sz="4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u-H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394000" y="1785926"/>
            <a:ext cx="8750000" cy="165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Mely laboratóriumot válasszam?</a:t>
            </a:r>
            <a:endParaRPr lang="hu-HU" dirty="0"/>
          </a:p>
        </p:txBody>
      </p:sp>
      <p:sp>
        <p:nvSpPr>
          <p:cNvPr id="3" name="Tartalom helye 2"/>
          <p:cNvSpPr>
            <a:spLocks noGrp="1"/>
          </p:cNvSpPr>
          <p:nvPr>
            <p:ph sz="half" idx="1"/>
          </p:nvPr>
        </p:nvSpPr>
        <p:spPr/>
        <p:txBody>
          <a:bodyPr>
            <a:normAutofit fontScale="92500"/>
          </a:bodyPr>
          <a:lstStyle/>
          <a:p>
            <a:r>
              <a:rPr lang="hu-HU" dirty="0" smtClean="0">
                <a:solidFill>
                  <a:srgbClr val="FF0000"/>
                </a:solidFill>
              </a:rPr>
              <a:t>NÉBIH ÁDI</a:t>
            </a:r>
          </a:p>
          <a:p>
            <a:r>
              <a:rPr lang="hu-HU" dirty="0" smtClean="0"/>
              <a:t>BJK </a:t>
            </a:r>
            <a:r>
              <a:rPr lang="hu-HU" dirty="0" err="1" smtClean="0"/>
              <a:t>bts</a:t>
            </a:r>
            <a:r>
              <a:rPr lang="hu-HU" dirty="0" smtClean="0"/>
              <a:t> vizsgálatok kizárólagosan itt végeztethetőek,</a:t>
            </a:r>
          </a:p>
          <a:p>
            <a:r>
              <a:rPr lang="hu-HU" dirty="0" smtClean="0"/>
              <a:t>Hatósági döntést megalapozó vizsgálatok </a:t>
            </a:r>
          </a:p>
          <a:p>
            <a:r>
              <a:rPr lang="hu-HU" dirty="0" smtClean="0"/>
              <a:t>(export/import, minősítő, </a:t>
            </a:r>
            <a:r>
              <a:rPr lang="hu-HU" dirty="0" err="1" smtClean="0"/>
              <a:t>stb</a:t>
            </a:r>
            <a:r>
              <a:rPr lang="hu-HU" dirty="0" smtClean="0"/>
              <a:t>)</a:t>
            </a:r>
            <a:endParaRPr lang="hu-HU" dirty="0"/>
          </a:p>
        </p:txBody>
      </p:sp>
      <p:sp>
        <p:nvSpPr>
          <p:cNvPr id="4" name="Tartalom helye 3"/>
          <p:cNvSpPr>
            <a:spLocks noGrp="1"/>
          </p:cNvSpPr>
          <p:nvPr>
            <p:ph sz="half" idx="2"/>
          </p:nvPr>
        </p:nvSpPr>
        <p:spPr/>
        <p:txBody>
          <a:bodyPr>
            <a:normAutofit fontScale="92500"/>
          </a:bodyPr>
          <a:lstStyle/>
          <a:p>
            <a:r>
              <a:rPr lang="hu-HU" dirty="0" smtClean="0">
                <a:solidFill>
                  <a:srgbClr val="FF0000"/>
                </a:solidFill>
              </a:rPr>
              <a:t>Nem állami fenntartású </a:t>
            </a:r>
            <a:r>
              <a:rPr lang="hu-HU" dirty="0" smtClean="0"/>
              <a:t>laboratóriumok</a:t>
            </a:r>
          </a:p>
          <a:p>
            <a:r>
              <a:rPr lang="hu-HU" dirty="0" smtClean="0"/>
              <a:t>Felmérő, tájékozódó </a:t>
            </a:r>
            <a:r>
              <a:rPr lang="hu-HU" dirty="0" err="1" smtClean="0"/>
              <a:t>vizsg</a:t>
            </a:r>
            <a:r>
              <a:rPr lang="hu-HU" dirty="0" smtClean="0"/>
              <a:t>.</a:t>
            </a:r>
          </a:p>
          <a:p>
            <a:r>
              <a:rPr lang="hu-HU" dirty="0" smtClean="0"/>
              <a:t>Eseti engedély alapján akkreditált labor bizonyos monitoring vizsgálatok</a:t>
            </a:r>
          </a:p>
          <a:p>
            <a:r>
              <a:rPr lang="hu-HU" dirty="0" smtClean="0"/>
              <a:t>Az OFÁ kijelölésére egyéb eseti engedéllyel, meghatározott időre Pl.: BT</a:t>
            </a:r>
            <a:endParaRPr lang="hu-H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Tisztázandó kérdések:</a:t>
            </a:r>
            <a:endParaRPr lang="hu-HU" dirty="0"/>
          </a:p>
        </p:txBody>
      </p:sp>
      <p:sp>
        <p:nvSpPr>
          <p:cNvPr id="3" name="Tartalom helye 2"/>
          <p:cNvSpPr>
            <a:spLocks noGrp="1"/>
          </p:cNvSpPr>
          <p:nvPr>
            <p:ph idx="1"/>
          </p:nvPr>
        </p:nvSpPr>
        <p:spPr/>
        <p:txBody>
          <a:bodyPr>
            <a:normAutofit lnSpcReduction="10000"/>
          </a:bodyPr>
          <a:lstStyle/>
          <a:p>
            <a:r>
              <a:rPr lang="hu-HU" dirty="0" smtClean="0"/>
              <a:t>Pavlov szerint „az orvos az embereket az állatorvos az emberiséget gyógykezeli”</a:t>
            </a:r>
          </a:p>
          <a:p>
            <a:r>
              <a:rPr lang="hu-HU" dirty="0" smtClean="0"/>
              <a:t>Az észlelt tünet lehet-e BJK </a:t>
            </a:r>
            <a:r>
              <a:rPr lang="hu-HU" dirty="0" err="1" smtClean="0"/>
              <a:t>bts</a:t>
            </a:r>
            <a:r>
              <a:rPr lang="hu-HU" dirty="0" smtClean="0"/>
              <a:t>. részleges, vagy jellegzetes tünete?</a:t>
            </a:r>
          </a:p>
          <a:p>
            <a:r>
              <a:rPr lang="hu-HU" dirty="0" smtClean="0"/>
              <a:t>Lehet-e </a:t>
            </a:r>
            <a:r>
              <a:rPr lang="hu-HU" dirty="0" err="1" smtClean="0"/>
              <a:t>zoonosis</a:t>
            </a:r>
            <a:r>
              <a:rPr lang="hu-HU" dirty="0" smtClean="0"/>
              <a:t> tünete?</a:t>
            </a:r>
            <a:endParaRPr lang="hu-HU" dirty="0"/>
          </a:p>
          <a:p>
            <a:r>
              <a:rPr lang="hu-HU" dirty="0" smtClean="0"/>
              <a:t>A kérdésre adott válasz az alapja a további cselekvéseinknek!</a:t>
            </a:r>
          </a:p>
          <a:p>
            <a:r>
              <a:rPr lang="hu-HU" dirty="0" smtClean="0"/>
              <a:t>Minden más lehetőség csak ezek után következhet!</a:t>
            </a:r>
          </a:p>
          <a:p>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63888" y="2348880"/>
          <a:ext cx="543602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WordArt 2"/>
          <p:cNvSpPr>
            <a:spLocks noChangeArrowheads="1" noChangeShapeType="1" noTextEdit="1"/>
          </p:cNvSpPr>
          <p:nvPr/>
        </p:nvSpPr>
        <p:spPr bwMode="auto">
          <a:xfrm>
            <a:off x="5004048" y="1412776"/>
            <a:ext cx="3136900" cy="647700"/>
          </a:xfrm>
          <a:prstGeom prst="rect">
            <a:avLst/>
          </a:prstGeom>
        </p:spPr>
        <p:txBody>
          <a:bodyPr wrap="none" fromWordArt="1">
            <a:prstTxWarp prst="textPlain">
              <a:avLst>
                <a:gd name="adj" fmla="val 50000"/>
              </a:avLst>
            </a:prstTxWarp>
          </a:bodyPr>
          <a:lstStyle/>
          <a:p>
            <a:pPr algn="ctr" rtl="0"/>
            <a:r>
              <a:rPr lang="hu-HU" sz="3600" kern="10" spc="0" dirty="0" smtClean="0">
                <a:ln w="9525">
                  <a:solidFill>
                    <a:srgbClr val="000000"/>
                  </a:solidFill>
                  <a:round/>
                  <a:headEnd/>
                  <a:tailEnd/>
                </a:ln>
                <a:solidFill>
                  <a:schemeClr val="accent3">
                    <a:lumMod val="75000"/>
                  </a:schemeClr>
                </a:solidFill>
                <a:effectLst/>
                <a:latin typeface="Arial Black"/>
              </a:rPr>
              <a:t>Állatorvosok</a:t>
            </a:r>
            <a:endParaRPr lang="hu-HU" sz="3600" kern="10" spc="0" dirty="0">
              <a:ln w="9525">
                <a:solidFill>
                  <a:srgbClr val="000000"/>
                </a:solidFill>
                <a:round/>
                <a:headEnd/>
                <a:tailEnd/>
              </a:ln>
              <a:solidFill>
                <a:schemeClr val="accent3">
                  <a:lumMod val="75000"/>
                </a:schemeClr>
              </a:solidFill>
              <a:effectLst/>
              <a:latin typeface="Arial Black"/>
            </a:endParaRPr>
          </a:p>
        </p:txBody>
      </p:sp>
      <p:graphicFrame>
        <p:nvGraphicFramePr>
          <p:cNvPr id="6" name="Diagram 5"/>
          <p:cNvGraphicFramePr/>
          <p:nvPr/>
        </p:nvGraphicFramePr>
        <p:xfrm>
          <a:off x="251520" y="2276872"/>
          <a:ext cx="5184576" cy="37869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 name="Csoportba foglalás 9"/>
          <p:cNvGrpSpPr/>
          <p:nvPr/>
        </p:nvGrpSpPr>
        <p:grpSpPr>
          <a:xfrm>
            <a:off x="611560" y="836712"/>
            <a:ext cx="4320479" cy="870396"/>
            <a:chOff x="467544" y="1340768"/>
            <a:chExt cx="4320479" cy="870396"/>
          </a:xfrm>
        </p:grpSpPr>
        <p:sp>
          <p:nvSpPr>
            <p:cNvPr id="1027" name="WordArt 3"/>
            <p:cNvSpPr>
              <a:spLocks noChangeArrowheads="1" noChangeShapeType="1" noTextEdit="1"/>
            </p:cNvSpPr>
            <p:nvPr/>
          </p:nvSpPr>
          <p:spPr bwMode="auto">
            <a:xfrm>
              <a:off x="467544" y="1340768"/>
              <a:ext cx="4320479" cy="870396"/>
            </a:xfrm>
            <a:prstGeom prst="rect">
              <a:avLst/>
            </a:prstGeom>
          </p:spPr>
          <p:txBody>
            <a:bodyPr wrap="none" fromWordArt="1">
              <a:prstTxWarp prst="textPlain">
                <a:avLst>
                  <a:gd name="adj" fmla="val 50000"/>
                </a:avLst>
              </a:prstTxWarp>
            </a:bodyPr>
            <a:lstStyle/>
            <a:p>
              <a:pPr algn="ctr" rtl="0"/>
              <a:r>
                <a:rPr lang="hu-HU" sz="3600" kern="10" spc="0" dirty="0" smtClean="0">
                  <a:ln w="9525">
                    <a:solidFill>
                      <a:srgbClr val="000000"/>
                    </a:solidFill>
                    <a:round/>
                    <a:headEnd/>
                    <a:tailEnd/>
                  </a:ln>
                  <a:solidFill>
                    <a:srgbClr val="4F81BD"/>
                  </a:solidFill>
                  <a:effectLst/>
                  <a:latin typeface="Arial Black"/>
                </a:rPr>
                <a:t>Állatvilág     vadon élő     házi állatok</a:t>
              </a:r>
              <a:endParaRPr lang="hu-HU" sz="3600" kern="10" spc="0" dirty="0">
                <a:ln w="9525">
                  <a:solidFill>
                    <a:srgbClr val="000000"/>
                  </a:solidFill>
                  <a:round/>
                  <a:headEnd/>
                  <a:tailEnd/>
                </a:ln>
                <a:solidFill>
                  <a:srgbClr val="4F81BD"/>
                </a:solidFill>
                <a:effectLst/>
                <a:latin typeface="Arial Black"/>
              </a:endParaRPr>
            </a:p>
          </p:txBody>
        </p:sp>
        <p:sp>
          <p:nvSpPr>
            <p:cNvPr id="8" name="Jobbra nyíl 7"/>
            <p:cNvSpPr/>
            <p:nvPr/>
          </p:nvSpPr>
          <p:spPr>
            <a:xfrm>
              <a:off x="1619672" y="1484784"/>
              <a:ext cx="2160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Jobbra nyíl 8"/>
            <p:cNvSpPr/>
            <p:nvPr/>
          </p:nvSpPr>
          <p:spPr>
            <a:xfrm>
              <a:off x="3131840" y="1484784"/>
              <a:ext cx="2160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2" name="Téglalap 11"/>
          <p:cNvSpPr/>
          <p:nvPr/>
        </p:nvSpPr>
        <p:spPr>
          <a:xfrm>
            <a:off x="2555776" y="1772816"/>
            <a:ext cx="1630767" cy="369332"/>
          </a:xfrm>
          <a:prstGeom prst="rect">
            <a:avLst/>
          </a:prstGeom>
        </p:spPr>
        <p:txBody>
          <a:bodyPr wrap="none">
            <a:spAutoFit/>
          </a:bodyPr>
          <a:lstStyle/>
          <a:p>
            <a:r>
              <a:rPr lang="hu-HU" kern="10" dirty="0" smtClean="0">
                <a:ln w="9525">
                  <a:solidFill>
                    <a:srgbClr val="000000"/>
                  </a:solidFill>
                  <a:round/>
                  <a:headEnd/>
                  <a:tailEnd/>
                </a:ln>
                <a:solidFill>
                  <a:srgbClr val="4F81BD"/>
                </a:solidFill>
                <a:latin typeface="Arial Black"/>
              </a:rPr>
              <a:t>fogékonyak</a:t>
            </a:r>
            <a:endParaRPr lang="hu-HU" dirty="0"/>
          </a:p>
        </p:txBody>
      </p:sp>
      <p:sp>
        <p:nvSpPr>
          <p:cNvPr id="13" name="Bal oldali kapcsos zárójel 12"/>
          <p:cNvSpPr/>
          <p:nvPr/>
        </p:nvSpPr>
        <p:spPr>
          <a:xfrm rot="16200000">
            <a:off x="3347864" y="260648"/>
            <a:ext cx="216024" cy="2808312"/>
          </a:xfrm>
          <a:prstGeom prst="leftBrace">
            <a:avLst>
              <a:gd name="adj1" fmla="val 325000"/>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7" name="Háromszög 16"/>
          <p:cNvSpPr/>
          <p:nvPr/>
        </p:nvSpPr>
        <p:spPr>
          <a:xfrm rot="10800000">
            <a:off x="2627783" y="5661248"/>
            <a:ext cx="432048" cy="36004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4" name="Egyenes összekötő nyíllal 23"/>
          <p:cNvCxnSpPr/>
          <p:nvPr/>
        </p:nvCxnSpPr>
        <p:spPr>
          <a:xfrm rot="10800000" flipV="1">
            <a:off x="2411760" y="5805264"/>
            <a:ext cx="4336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Szövegdoboz 24"/>
          <p:cNvSpPr txBox="1"/>
          <p:nvPr/>
        </p:nvSpPr>
        <p:spPr>
          <a:xfrm>
            <a:off x="1331640" y="5733256"/>
            <a:ext cx="1584176" cy="430887"/>
          </a:xfrm>
          <a:prstGeom prst="rect">
            <a:avLst/>
          </a:prstGeom>
          <a:noFill/>
        </p:spPr>
        <p:txBody>
          <a:bodyPr wrap="square" rtlCol="0">
            <a:spAutoFit/>
          </a:bodyPr>
          <a:lstStyle/>
          <a:p>
            <a:r>
              <a:rPr lang="hu-HU" sz="1100" dirty="0" smtClean="0"/>
              <a:t>Kórbonctani feldolgozásra kerül</a:t>
            </a:r>
            <a:endParaRPr lang="hu-HU" sz="11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7544" y="1412776"/>
            <a:ext cx="8229600" cy="4925144"/>
          </a:xfrm>
        </p:spPr>
        <p:txBody>
          <a:bodyPr>
            <a:normAutofit fontScale="85000" lnSpcReduction="20000"/>
          </a:bodyPr>
          <a:lstStyle/>
          <a:p>
            <a:pPr algn="ctr">
              <a:buNone/>
              <a:tabLst>
                <a:tab pos="4213225" algn="l"/>
              </a:tabLst>
            </a:pPr>
            <a:r>
              <a:rPr lang="hu-HU" b="1" dirty="0" smtClean="0"/>
              <a:t>Mit?</a:t>
            </a:r>
          </a:p>
          <a:p>
            <a:pPr>
              <a:buNone/>
              <a:tabLst>
                <a:tab pos="717550" algn="l"/>
                <a:tab pos="5378450" algn="l"/>
                <a:tab pos="5468938" algn="l"/>
              </a:tabLst>
            </a:pPr>
            <a:r>
              <a:rPr lang="hu-HU" dirty="0" smtClean="0"/>
              <a:t>		Kórokozót? 	Ellenanyagot?</a:t>
            </a:r>
          </a:p>
          <a:p>
            <a:pPr>
              <a:buNone/>
              <a:tabLst>
                <a:tab pos="4213225" algn="l"/>
              </a:tabLst>
            </a:pPr>
            <a:r>
              <a:rPr lang="hu-HU" b="1" dirty="0" smtClean="0"/>
              <a:t>	</a:t>
            </a:r>
            <a:br>
              <a:rPr lang="hu-HU" b="1" dirty="0" smtClean="0"/>
            </a:br>
            <a:endParaRPr lang="hu-HU" b="1" dirty="0" smtClean="0"/>
          </a:p>
          <a:p>
            <a:pPr algn="ctr">
              <a:buNone/>
            </a:pPr>
            <a:r>
              <a:rPr lang="hu-HU" b="1" dirty="0" smtClean="0"/>
              <a:t>Milyen vizsgálati módszerrel?</a:t>
            </a:r>
          </a:p>
          <a:p>
            <a:r>
              <a:rPr lang="hu-HU" b="1" dirty="0" smtClean="0"/>
              <a:t>OIE</a:t>
            </a:r>
            <a:r>
              <a:rPr lang="hu-HU" dirty="0" smtClean="0"/>
              <a:t> (WAHO) kézikönyv alapján</a:t>
            </a:r>
          </a:p>
          <a:p>
            <a:pPr lvl="1"/>
            <a:r>
              <a:rPr lang="hu-HU" dirty="0" smtClean="0"/>
              <a:t>az adott </a:t>
            </a:r>
            <a:r>
              <a:rPr lang="hu-HU" dirty="0" err="1" smtClean="0"/>
              <a:t>bts-ről</a:t>
            </a:r>
            <a:r>
              <a:rPr lang="hu-HU" dirty="0" smtClean="0"/>
              <a:t> szóló fejezetben leírtak alapján</a:t>
            </a:r>
            <a:br>
              <a:rPr lang="hu-HU" dirty="0" smtClean="0"/>
            </a:br>
            <a:r>
              <a:rPr lang="hu-HU" sz="1900" dirty="0" smtClean="0"/>
              <a:t> (</a:t>
            </a:r>
            <a:r>
              <a:rPr lang="en-US" sz="1900" dirty="0" smtClean="0"/>
              <a:t>OIE Manual of Diagnostic Tests and Vaccines for Terrestrial Animals, 2012. Chapter 2.8.3.B.1.b.</a:t>
            </a:r>
            <a:r>
              <a:rPr lang="hu-HU" sz="1900" dirty="0" smtClean="0"/>
              <a:t>)</a:t>
            </a:r>
            <a:endParaRPr lang="hu-HU" dirty="0" smtClean="0"/>
          </a:p>
          <a:p>
            <a:pPr lvl="1"/>
            <a:r>
              <a:rPr lang="hu-HU" dirty="0" smtClean="0"/>
              <a:t>lehet módszer leírás KK vagy ELISA pl.: </a:t>
            </a:r>
            <a:r>
              <a:rPr lang="hu-HU" dirty="0" err="1" smtClean="0"/>
              <a:t>Q-láz</a:t>
            </a:r>
            <a:endParaRPr lang="hu-HU" dirty="0" smtClean="0"/>
          </a:p>
          <a:p>
            <a:r>
              <a:rPr lang="hu-HU" b="1" dirty="0" smtClean="0"/>
              <a:t>EURL</a:t>
            </a:r>
            <a:r>
              <a:rPr lang="hu-HU" dirty="0" smtClean="0"/>
              <a:t> a </a:t>
            </a:r>
            <a:r>
              <a:rPr lang="hu-HU" dirty="0" err="1" smtClean="0"/>
              <a:t>diagnosztikumra</a:t>
            </a:r>
            <a:r>
              <a:rPr lang="hu-HU" dirty="0" smtClean="0"/>
              <a:t> adhat ajánlást pl.: BSE</a:t>
            </a:r>
          </a:p>
          <a:p>
            <a:r>
              <a:rPr lang="hu-HU" b="1" dirty="0" smtClean="0"/>
              <a:t>Lektorált folyóiratban </a:t>
            </a:r>
            <a:r>
              <a:rPr lang="hu-HU" dirty="0" smtClean="0"/>
              <a:t>megjelent cikk alapján pl.: BTV PCR</a:t>
            </a:r>
            <a:endParaRPr lang="hu-HU" dirty="0"/>
          </a:p>
        </p:txBody>
      </p:sp>
      <p:sp>
        <p:nvSpPr>
          <p:cNvPr id="4" name="Szövegdoboz 3"/>
          <p:cNvSpPr txBox="1"/>
          <p:nvPr/>
        </p:nvSpPr>
        <p:spPr>
          <a:xfrm>
            <a:off x="6670576" y="2233464"/>
            <a:ext cx="689548" cy="923330"/>
          </a:xfrm>
          <a:prstGeom prst="rect">
            <a:avLst/>
          </a:prstGeom>
          <a:noFill/>
        </p:spPr>
        <p:txBody>
          <a:bodyPr wrap="none" rtlCol="0">
            <a:spAutoFit/>
          </a:bodyPr>
          <a:lstStyle/>
          <a:p>
            <a:pPr algn="ctr"/>
            <a:r>
              <a:rPr lang="hu-HU" dirty="0" smtClean="0"/>
              <a:t>ELISA</a:t>
            </a:r>
          </a:p>
          <a:p>
            <a:pPr algn="ctr"/>
            <a:r>
              <a:rPr lang="hu-HU" dirty="0" smtClean="0"/>
              <a:t>AGID</a:t>
            </a:r>
          </a:p>
          <a:p>
            <a:pPr algn="ctr"/>
            <a:r>
              <a:rPr lang="hu-HU" dirty="0" smtClean="0"/>
              <a:t>KK</a:t>
            </a:r>
            <a:endParaRPr lang="hu-HU" dirty="0"/>
          </a:p>
        </p:txBody>
      </p:sp>
      <p:sp>
        <p:nvSpPr>
          <p:cNvPr id="13" name="Szövegdoboz 12"/>
          <p:cNvSpPr txBox="1"/>
          <p:nvPr/>
        </p:nvSpPr>
        <p:spPr>
          <a:xfrm>
            <a:off x="841105" y="2233464"/>
            <a:ext cx="2364686" cy="923330"/>
          </a:xfrm>
          <a:prstGeom prst="rect">
            <a:avLst/>
          </a:prstGeom>
          <a:noFill/>
        </p:spPr>
        <p:txBody>
          <a:bodyPr wrap="none" rtlCol="0">
            <a:spAutoFit/>
          </a:bodyPr>
          <a:lstStyle/>
          <a:p>
            <a:pPr algn="ctr"/>
            <a:r>
              <a:rPr lang="hu-HU" dirty="0" smtClean="0"/>
              <a:t>VI</a:t>
            </a:r>
          </a:p>
          <a:p>
            <a:pPr algn="ctr"/>
            <a:r>
              <a:rPr lang="hu-HU" dirty="0" smtClean="0"/>
              <a:t>PCR</a:t>
            </a:r>
          </a:p>
          <a:p>
            <a:pPr algn="ctr"/>
            <a:r>
              <a:rPr lang="hu-HU" dirty="0" smtClean="0"/>
              <a:t>Antigén kimutató ELISA</a:t>
            </a:r>
            <a:endParaRPr lang="hu-HU" dirty="0"/>
          </a:p>
        </p:txBody>
      </p:sp>
      <p:sp>
        <p:nvSpPr>
          <p:cNvPr id="15" name="Téglalap 14"/>
          <p:cNvSpPr/>
          <p:nvPr/>
        </p:nvSpPr>
        <p:spPr>
          <a:xfrm>
            <a:off x="107504" y="188640"/>
            <a:ext cx="7200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u-HU" sz="4000" b="1" dirty="0" smtClean="0">
                <a:ln w="11430"/>
                <a:effectLst>
                  <a:outerShdw blurRad="50800" dist="39000" dir="5460000" algn="tl">
                    <a:srgbClr val="000000">
                      <a:alpha val="38000"/>
                    </a:srgbClr>
                  </a:outerShdw>
                </a:effectLst>
              </a:rPr>
              <a:t>BJK alá tartozó betegségek laboratóriumi diagnosztikája</a:t>
            </a:r>
            <a:endParaRPr lang="hu-HU" sz="4000" b="1" dirty="0">
              <a:ln w="11430"/>
              <a:effectLst>
                <a:outerShdw blurRad="50800" dist="39000" dir="5460000" algn="tl">
                  <a:srgbClr val="000000">
                    <a:alpha val="38000"/>
                  </a:srgbClr>
                </a:outerShdw>
              </a:effectLst>
            </a:endParaRPr>
          </a:p>
        </p:txBody>
      </p:sp>
      <p:sp>
        <p:nvSpPr>
          <p:cNvPr id="19" name="Balra nyíl 18"/>
          <p:cNvSpPr/>
          <p:nvPr/>
        </p:nvSpPr>
        <p:spPr>
          <a:xfrm rot="20300526">
            <a:off x="3194335" y="2012339"/>
            <a:ext cx="932028" cy="12673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u-HU"/>
          </a:p>
        </p:txBody>
      </p:sp>
      <p:sp>
        <p:nvSpPr>
          <p:cNvPr id="21" name="Balra nyíl 20"/>
          <p:cNvSpPr/>
          <p:nvPr/>
        </p:nvSpPr>
        <p:spPr>
          <a:xfrm rot="1299474" flipH="1">
            <a:off x="4922527" y="2012340"/>
            <a:ext cx="932028" cy="12673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u-HU">
              <a:solidFill>
                <a:schemeClr val="dk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7544" y="1844824"/>
            <a:ext cx="8229600" cy="3845023"/>
          </a:xfrm>
        </p:spPr>
        <p:txBody>
          <a:bodyPr/>
          <a:lstStyle/>
          <a:p>
            <a:r>
              <a:rPr lang="hu-HU" dirty="0" err="1" smtClean="0"/>
              <a:t>specificitás</a:t>
            </a:r>
            <a:r>
              <a:rPr lang="hu-HU" dirty="0" smtClean="0"/>
              <a:t>	</a:t>
            </a:r>
            <a:r>
              <a:rPr lang="hu-HU" dirty="0" smtClean="0">
                <a:sym typeface="Wingdings" pitchFamily="2" charset="2"/>
              </a:rPr>
              <a:t>szenzitivitás</a:t>
            </a:r>
          </a:p>
          <a:p>
            <a:r>
              <a:rPr lang="hu-HU" dirty="0" smtClean="0">
                <a:sym typeface="Wingdings" pitchFamily="2" charset="2"/>
              </a:rPr>
              <a:t>a diagnosztikum (ELISA kit) típusa</a:t>
            </a:r>
            <a:br>
              <a:rPr lang="hu-HU" dirty="0" smtClean="0">
                <a:sym typeface="Wingdings" pitchFamily="2" charset="2"/>
              </a:rPr>
            </a:br>
            <a:endParaRPr lang="hu-HU" sz="2000" dirty="0" smtClean="0">
              <a:sym typeface="Wingdings" pitchFamily="2" charset="2"/>
            </a:endParaRPr>
          </a:p>
          <a:p>
            <a:r>
              <a:rPr lang="hu-HU" dirty="0" smtClean="0">
                <a:sym typeface="Wingdings" pitchFamily="2" charset="2"/>
              </a:rPr>
              <a:t>fals negatív - fals pozitív eredmények értékelése</a:t>
            </a:r>
            <a:br>
              <a:rPr lang="hu-HU" dirty="0" smtClean="0">
                <a:sym typeface="Wingdings" pitchFamily="2" charset="2"/>
              </a:rPr>
            </a:br>
            <a:endParaRPr lang="hu-HU" sz="1800" dirty="0" smtClean="0">
              <a:sym typeface="Wingdings" pitchFamily="2" charset="2"/>
            </a:endParaRPr>
          </a:p>
          <a:p>
            <a:pPr marL="358775" indent="-358775"/>
            <a:r>
              <a:rPr lang="hu-HU" dirty="0" smtClean="0">
                <a:sym typeface="Wingdings" pitchFamily="2" charset="2"/>
              </a:rPr>
              <a:t>az egyes gyártási tételek validálása</a:t>
            </a:r>
            <a:br>
              <a:rPr lang="hu-HU" dirty="0" smtClean="0">
                <a:sym typeface="Wingdings" pitchFamily="2" charset="2"/>
              </a:rPr>
            </a:br>
            <a:r>
              <a:rPr lang="hu-HU" sz="2400" dirty="0" smtClean="0">
                <a:sym typeface="Wingdings" pitchFamily="2" charset="2"/>
              </a:rPr>
              <a:t>a gyártó kötelessége, a labornak lehetősége (pl.: Belga eljárás)</a:t>
            </a:r>
            <a:endParaRPr lang="hu-HU" dirty="0"/>
          </a:p>
        </p:txBody>
      </p:sp>
      <p:sp>
        <p:nvSpPr>
          <p:cNvPr id="7" name="Balra-jobbra nyíl 6"/>
          <p:cNvSpPr/>
          <p:nvPr/>
        </p:nvSpPr>
        <p:spPr>
          <a:xfrm>
            <a:off x="2782144" y="2089447"/>
            <a:ext cx="432048" cy="144016"/>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u-HU">
              <a:solidFill>
                <a:schemeClr val="dk1"/>
              </a:solidFill>
            </a:endParaRPr>
          </a:p>
        </p:txBody>
      </p:sp>
      <p:sp>
        <p:nvSpPr>
          <p:cNvPr id="8" name="Szövegdoboz 7"/>
          <p:cNvSpPr txBox="1"/>
          <p:nvPr/>
        </p:nvSpPr>
        <p:spPr>
          <a:xfrm>
            <a:off x="7246640" y="1945431"/>
            <a:ext cx="2032608" cy="1938992"/>
          </a:xfrm>
          <a:prstGeom prst="rect">
            <a:avLst/>
          </a:prstGeom>
          <a:noFill/>
        </p:spPr>
        <p:txBody>
          <a:bodyPr wrap="none" rtlCol="0">
            <a:spAutoFit/>
          </a:bodyPr>
          <a:lstStyle/>
          <a:p>
            <a:r>
              <a:rPr lang="hu-HU" sz="3000" dirty="0" err="1" smtClean="0"/>
              <a:t>Screening</a:t>
            </a:r>
            <a:r>
              <a:rPr lang="hu-HU" sz="3000" dirty="0" smtClean="0"/>
              <a:t/>
            </a:r>
            <a:br>
              <a:rPr lang="hu-HU" sz="3000" dirty="0" smtClean="0"/>
            </a:br>
            <a:endParaRPr lang="hu-HU" sz="3000" dirty="0" smtClean="0"/>
          </a:p>
          <a:p>
            <a:r>
              <a:rPr lang="hu-HU" sz="3000" dirty="0" err="1" smtClean="0"/>
              <a:t>Double</a:t>
            </a:r>
            <a:r>
              <a:rPr lang="hu-HU" sz="3000" dirty="0" smtClean="0"/>
              <a:t> </a:t>
            </a:r>
          </a:p>
          <a:p>
            <a:r>
              <a:rPr lang="hu-HU" sz="3000" dirty="0" err="1" smtClean="0"/>
              <a:t>Recognition</a:t>
            </a:r>
            <a:endParaRPr lang="hu-HU" sz="3000" dirty="0"/>
          </a:p>
        </p:txBody>
      </p:sp>
      <p:sp>
        <p:nvSpPr>
          <p:cNvPr id="10" name="Téglalap 9"/>
          <p:cNvSpPr/>
          <p:nvPr/>
        </p:nvSpPr>
        <p:spPr>
          <a:xfrm>
            <a:off x="539552" y="260648"/>
            <a:ext cx="6408712"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u-HU" sz="4000" b="1" dirty="0" smtClean="0">
                <a:ln w="11430"/>
                <a:effectLst>
                  <a:outerShdw blurRad="50800" dist="39000" dir="5460000" algn="tl">
                    <a:srgbClr val="000000">
                      <a:alpha val="38000"/>
                    </a:srgbClr>
                  </a:outerShdw>
                </a:effectLst>
              </a:rPr>
              <a:t>A diagnózis</a:t>
            </a:r>
            <a:br>
              <a:rPr lang="hu-HU" sz="4000" b="1" dirty="0" smtClean="0">
                <a:ln w="11430"/>
                <a:effectLst>
                  <a:outerShdw blurRad="50800" dist="39000" dir="5460000" algn="tl">
                    <a:srgbClr val="000000">
                      <a:alpha val="38000"/>
                    </a:srgbClr>
                  </a:outerShdw>
                </a:effectLst>
              </a:rPr>
            </a:br>
            <a:r>
              <a:rPr lang="hu-HU" sz="4000" b="1" dirty="0" smtClean="0">
                <a:ln w="11430"/>
                <a:effectLst>
                  <a:outerShdw blurRad="50800" dist="39000" dir="5460000" algn="tl">
                    <a:srgbClr val="000000">
                      <a:alpha val="38000"/>
                    </a:srgbClr>
                  </a:outerShdw>
                </a:effectLst>
              </a:rPr>
              <a:t>felállításának problematikája</a:t>
            </a:r>
            <a:endParaRPr lang="hu-HU" sz="4000" b="1" dirty="0">
              <a:ln w="11430"/>
              <a:effectLst>
                <a:outerShdw blurRad="50800" dist="39000" dir="5460000" algn="tl">
                  <a:srgbClr val="000000">
                    <a:alpha val="38000"/>
                  </a:srgbClr>
                </a:outerShdw>
              </a:effectLst>
            </a:endParaRPr>
          </a:p>
        </p:txBody>
      </p:sp>
      <p:sp>
        <p:nvSpPr>
          <p:cNvPr id="11" name="Balra nyíl 10"/>
          <p:cNvSpPr/>
          <p:nvPr/>
        </p:nvSpPr>
        <p:spPr>
          <a:xfrm rot="9505735">
            <a:off x="6376977" y="2401050"/>
            <a:ext cx="939996" cy="148781"/>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u-HU"/>
          </a:p>
        </p:txBody>
      </p:sp>
      <p:sp>
        <p:nvSpPr>
          <p:cNvPr id="12" name="Balra nyíl 11"/>
          <p:cNvSpPr/>
          <p:nvPr/>
        </p:nvSpPr>
        <p:spPr>
          <a:xfrm rot="12094265" flipV="1">
            <a:off x="6376976" y="2905107"/>
            <a:ext cx="939996" cy="148781"/>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7544" y="2636912"/>
            <a:ext cx="8424936" cy="2808312"/>
          </a:xfrm>
        </p:spPr>
        <p:txBody>
          <a:bodyPr>
            <a:normAutofit/>
          </a:bodyPr>
          <a:lstStyle/>
          <a:p>
            <a:r>
              <a:rPr lang="hu-HU" sz="2900" dirty="0" smtClean="0"/>
              <a:t>OIE (WAHO) módszerek</a:t>
            </a:r>
          </a:p>
          <a:p>
            <a:r>
              <a:rPr lang="hu-HU" sz="2900" dirty="0" smtClean="0"/>
              <a:t>EURL körvizsgálatok</a:t>
            </a:r>
          </a:p>
          <a:p>
            <a:r>
              <a:rPr lang="hu-HU" sz="2900" dirty="0" smtClean="0"/>
              <a:t>hazai jártasság ellenőrző vizsgálatok</a:t>
            </a:r>
          </a:p>
          <a:p>
            <a:pPr marL="358775" indent="-358775"/>
            <a:r>
              <a:rPr lang="hu-HU" sz="2900" dirty="0" smtClean="0"/>
              <a:t>társintézményekkel történő „összemérő vizsgálatok”</a:t>
            </a:r>
          </a:p>
          <a:p>
            <a:r>
              <a:rPr lang="hu-HU" sz="2900" dirty="0" smtClean="0"/>
              <a:t>akkreditáció</a:t>
            </a:r>
            <a:endParaRPr lang="hu-HU" sz="2900" dirty="0"/>
          </a:p>
        </p:txBody>
      </p:sp>
      <p:sp>
        <p:nvSpPr>
          <p:cNvPr id="4" name="Téglalap 3"/>
          <p:cNvSpPr/>
          <p:nvPr/>
        </p:nvSpPr>
        <p:spPr>
          <a:xfrm>
            <a:off x="467544" y="692696"/>
            <a:ext cx="6408712"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u-HU" sz="4000" b="1" dirty="0" smtClean="0">
                <a:ln w="11430"/>
                <a:effectLst>
                  <a:outerShdw blurRad="50800" dist="39000" dir="5460000" algn="tl">
                    <a:srgbClr val="000000">
                      <a:alpha val="38000"/>
                    </a:srgbClr>
                  </a:outerShdw>
                </a:effectLst>
              </a:rPr>
              <a:t>Az eredmények nemzetközi összehasonlíthatósága</a:t>
            </a:r>
            <a:endParaRPr lang="hu-HU" sz="4000" b="1"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87624" y="1916832"/>
            <a:ext cx="6408712" cy="3052936"/>
          </a:xfrm>
        </p:spPr>
        <p:txBody>
          <a:bodyPr/>
          <a:lstStyle/>
          <a:p>
            <a:r>
              <a:rPr lang="hu-HU" dirty="0" smtClean="0"/>
              <a:t>fogalma</a:t>
            </a:r>
          </a:p>
          <a:p>
            <a:r>
              <a:rPr lang="hu-HU" dirty="0" smtClean="0"/>
              <a:t>jelentősége</a:t>
            </a:r>
          </a:p>
          <a:p>
            <a:r>
              <a:rPr lang="hu-HU" dirty="0" smtClean="0"/>
              <a:t>gyakorlati kivitelezése</a:t>
            </a:r>
          </a:p>
          <a:p>
            <a:pPr marL="358775" indent="-358775"/>
            <a:r>
              <a:rPr lang="hu-HU" dirty="0" smtClean="0"/>
              <a:t>az akkreditált vizsgálatok szerepe az állategészségügyi igazgatásban</a:t>
            </a:r>
            <a:endParaRPr lang="hu-HU" dirty="0"/>
          </a:p>
        </p:txBody>
      </p:sp>
      <p:sp>
        <p:nvSpPr>
          <p:cNvPr id="5" name="Téglalap 4"/>
          <p:cNvSpPr/>
          <p:nvPr/>
        </p:nvSpPr>
        <p:spPr>
          <a:xfrm>
            <a:off x="611560" y="692696"/>
            <a:ext cx="640871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u-HU" sz="4000" b="1" dirty="0" smtClean="0">
                <a:ln w="11430"/>
                <a:effectLst>
                  <a:outerShdw blurRad="50800" dist="39000" dir="5460000" algn="tl">
                    <a:srgbClr val="000000">
                      <a:alpha val="38000"/>
                    </a:srgbClr>
                  </a:outerShdw>
                </a:effectLst>
              </a:rPr>
              <a:t>Akkreditáció</a:t>
            </a:r>
            <a:endParaRPr lang="hu-HU" sz="4000" b="1"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Érdekes estek 1., </a:t>
            </a:r>
            <a:endParaRPr lang="hu-HU" dirty="0"/>
          </a:p>
        </p:txBody>
      </p:sp>
      <p:sp>
        <p:nvSpPr>
          <p:cNvPr id="3" name="Tartalom helye 2"/>
          <p:cNvSpPr>
            <a:spLocks noGrp="1"/>
          </p:cNvSpPr>
          <p:nvPr>
            <p:ph idx="1"/>
          </p:nvPr>
        </p:nvSpPr>
        <p:spPr/>
        <p:txBody>
          <a:bodyPr>
            <a:normAutofit fontScale="85000" lnSpcReduction="20000"/>
          </a:bodyPr>
          <a:lstStyle/>
          <a:p>
            <a:r>
              <a:rPr lang="hu-HU" dirty="0" err="1" smtClean="0"/>
              <a:t>Hrisztov</a:t>
            </a:r>
            <a:r>
              <a:rPr lang="hu-HU" dirty="0" smtClean="0"/>
              <a:t> Éva Balaton átúszás közben emésztő szervi fertőzést kap,</a:t>
            </a:r>
          </a:p>
          <a:p>
            <a:r>
              <a:rPr lang="hu-HU" dirty="0" smtClean="0"/>
              <a:t>Abban az időpontban tömeges garda elhullás volt.</a:t>
            </a:r>
          </a:p>
          <a:p>
            <a:r>
              <a:rPr lang="hu-HU" dirty="0" smtClean="0"/>
              <a:t>A gardákban szemsérülés, üres emésztő rendszer, kórokozót nem sikerül kimutatni, az úszó verseny idejében friss hal hulla nem volt.</a:t>
            </a:r>
          </a:p>
          <a:p>
            <a:r>
              <a:rPr lang="hu-HU" dirty="0" smtClean="0"/>
              <a:t>Az ívás idején rendkívül erős szél, hullámverés volt!</a:t>
            </a:r>
          </a:p>
          <a:p>
            <a:r>
              <a:rPr lang="hu-HU" dirty="0" smtClean="0"/>
              <a:t>Van-e ok okozati összefüggés?</a:t>
            </a:r>
          </a:p>
          <a:p>
            <a:endParaRPr lang="hu-HU" dirty="0" smtClean="0"/>
          </a:p>
          <a:p>
            <a:r>
              <a:rPr lang="hu-HU" dirty="0" smtClean="0"/>
              <a:t> Végső eredmény: egy hajóról került fekália a vízbe, nincs összefüggés</a:t>
            </a:r>
          </a:p>
          <a:p>
            <a:endParaRPr lang="hu-H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Érdekes esetek 2.</a:t>
            </a:r>
            <a:endParaRPr lang="hu-HU" dirty="0"/>
          </a:p>
        </p:txBody>
      </p:sp>
      <p:sp>
        <p:nvSpPr>
          <p:cNvPr id="3" name="Tartalom helye 2"/>
          <p:cNvSpPr>
            <a:spLocks noGrp="1"/>
          </p:cNvSpPr>
          <p:nvPr>
            <p:ph idx="1"/>
          </p:nvPr>
        </p:nvSpPr>
        <p:spPr/>
        <p:txBody>
          <a:bodyPr>
            <a:normAutofit lnSpcReduction="10000"/>
          </a:bodyPr>
          <a:lstStyle/>
          <a:p>
            <a:r>
              <a:rPr lang="hu-HU" dirty="0" smtClean="0"/>
              <a:t>Háztáji sertés vágás, a fej, tüdő, nyelv, szív, máj már az üstben fő, mikor valakinek feltűnik a hatalmas lép!</a:t>
            </a:r>
          </a:p>
          <a:p>
            <a:r>
              <a:rPr lang="hu-HU" dirty="0" err="1" smtClean="0"/>
              <a:t>Áo-t</a:t>
            </a:r>
            <a:r>
              <a:rPr lang="hu-HU" dirty="0" smtClean="0"/>
              <a:t> hív, </a:t>
            </a:r>
            <a:r>
              <a:rPr lang="hu-HU" dirty="0" err="1" smtClean="0"/>
              <a:t>icterus</a:t>
            </a:r>
            <a:r>
              <a:rPr lang="hu-HU" dirty="0" smtClean="0"/>
              <a:t>, hiányos elvérzés a lelet.</a:t>
            </a:r>
          </a:p>
          <a:p>
            <a:r>
              <a:rPr lang="hu-HU" dirty="0" smtClean="0"/>
              <a:t>Lépfene kizárását kéri az </a:t>
            </a:r>
            <a:r>
              <a:rPr lang="hu-HU" dirty="0" err="1" smtClean="0"/>
              <a:t>áó</a:t>
            </a:r>
            <a:r>
              <a:rPr lang="hu-HU" dirty="0" smtClean="0"/>
              <a:t>, mert a megelőző időben a megyében volt eset.</a:t>
            </a:r>
          </a:p>
          <a:p>
            <a:r>
              <a:rPr lang="hu-HU" dirty="0" smtClean="0"/>
              <a:t>Laborvizsgálat: </a:t>
            </a:r>
            <a:r>
              <a:rPr lang="hu-HU" dirty="0" err="1" smtClean="0"/>
              <a:t>Foit</a:t>
            </a:r>
            <a:r>
              <a:rPr lang="hu-HU" dirty="0" smtClean="0"/>
              <a:t> festés kétes, mert van Bacillus a látótérben, tenyésztés másnapra: nincs </a:t>
            </a:r>
            <a:r>
              <a:rPr lang="hu-HU" dirty="0" err="1" smtClean="0"/>
              <a:t>bakt</a:t>
            </a:r>
            <a:r>
              <a:rPr lang="hu-HU" dirty="0" smtClean="0"/>
              <a:t>. növekedés, PCR </a:t>
            </a:r>
            <a:r>
              <a:rPr lang="hu-HU" dirty="0" err="1" smtClean="0"/>
              <a:t>Anthrax</a:t>
            </a:r>
            <a:r>
              <a:rPr lang="hu-HU" dirty="0" smtClean="0"/>
              <a:t> negatív!</a:t>
            </a:r>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Folytatás</a:t>
            </a:r>
            <a:endParaRPr lang="hu-HU" dirty="0"/>
          </a:p>
        </p:txBody>
      </p:sp>
      <p:sp>
        <p:nvSpPr>
          <p:cNvPr id="3" name="Tartalom helye 2"/>
          <p:cNvSpPr>
            <a:spLocks noGrp="1"/>
          </p:cNvSpPr>
          <p:nvPr>
            <p:ph idx="1"/>
          </p:nvPr>
        </p:nvSpPr>
        <p:spPr/>
        <p:txBody>
          <a:bodyPr>
            <a:normAutofit fontScale="92500" lnSpcReduction="10000"/>
          </a:bodyPr>
          <a:lstStyle/>
          <a:p>
            <a:r>
              <a:rPr lang="hu-HU" dirty="0" smtClean="0"/>
              <a:t>Mi állhat a háttérben?</a:t>
            </a:r>
          </a:p>
          <a:p>
            <a:r>
              <a:rPr lang="hu-HU" dirty="0" smtClean="0"/>
              <a:t>Mit tegyünk?</a:t>
            </a:r>
          </a:p>
          <a:p>
            <a:endParaRPr lang="hu-HU" dirty="0" smtClean="0"/>
          </a:p>
          <a:p>
            <a:endParaRPr lang="hu-HU" dirty="0" smtClean="0"/>
          </a:p>
          <a:p>
            <a:endParaRPr lang="hu-HU" dirty="0" smtClean="0"/>
          </a:p>
          <a:p>
            <a:r>
              <a:rPr lang="hu-HU" dirty="0" smtClean="0"/>
              <a:t>Fél év múlva kiderült, hogy telepi munkáért egy selejt kocát kaptak, azt vágták le, melyet előzőleg többször az ellés utáni húgy-ivarszervi fertőzés (SUGD) miatt AB kezeltek!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Célunk:</a:t>
            </a:r>
            <a:endParaRPr lang="hu-HU" dirty="0"/>
          </a:p>
        </p:txBody>
      </p:sp>
      <p:sp>
        <p:nvSpPr>
          <p:cNvPr id="3" name="Tartalom helye 2"/>
          <p:cNvSpPr>
            <a:spLocks noGrp="1"/>
          </p:cNvSpPr>
          <p:nvPr>
            <p:ph idx="1"/>
          </p:nvPr>
        </p:nvSpPr>
        <p:spPr/>
        <p:txBody>
          <a:bodyPr/>
          <a:lstStyle/>
          <a:p>
            <a:r>
              <a:rPr lang="hu-HU" dirty="0" smtClean="0"/>
              <a:t>Az állati eredetű termékek előállításában való tevékeny részvétel, mely során egészséges állatok, az állatvédelmi és környezetvédelmi előírásoknak megfelelő tartásával, és takarmányozásával kiváló minőségű alapanyagokat termelnek, amiből az élelmiszer iparban kiváló, kockázatmentes terméket állít elő, a vevő ismétel vásárlásával a teljes folyamatot fenntartja.</a:t>
            </a:r>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Érdekes eset 3.</a:t>
            </a:r>
            <a:endParaRPr lang="hu-HU" dirty="0"/>
          </a:p>
        </p:txBody>
      </p:sp>
      <p:sp>
        <p:nvSpPr>
          <p:cNvPr id="3" name="Tartalom helye 2"/>
          <p:cNvSpPr>
            <a:spLocks noGrp="1"/>
          </p:cNvSpPr>
          <p:nvPr>
            <p:ph idx="1"/>
          </p:nvPr>
        </p:nvSpPr>
        <p:spPr/>
        <p:txBody>
          <a:bodyPr>
            <a:normAutofit fontScale="85000" lnSpcReduction="10000"/>
          </a:bodyPr>
          <a:lstStyle/>
          <a:p>
            <a:r>
              <a:rPr lang="hu-HU" dirty="0" smtClean="0"/>
              <a:t>Csütörtökön 5000 napos libát telepítenek egy telepre.</a:t>
            </a:r>
          </a:p>
          <a:p>
            <a:r>
              <a:rPr lang="hu-HU" dirty="0" smtClean="0"/>
              <a:t>Péntektől napi 100-200 elhullás, a laborban semmitmondó lelet, de nem kelésgyengeség!</a:t>
            </a:r>
          </a:p>
          <a:p>
            <a:r>
              <a:rPr lang="hu-HU" dirty="0" smtClean="0"/>
              <a:t>Hétfőre összesen már 1000 hulla, SOS laborvizsgálat,</a:t>
            </a:r>
          </a:p>
          <a:p>
            <a:r>
              <a:rPr lang="hu-HU" dirty="0" smtClean="0"/>
              <a:t>Keddre újabb 1000 hulla, Futárral </a:t>
            </a:r>
            <a:r>
              <a:rPr lang="hu-HU" dirty="0" err="1" smtClean="0"/>
              <a:t>Bp-re</a:t>
            </a:r>
            <a:r>
              <a:rPr lang="hu-HU" dirty="0" smtClean="0"/>
              <a:t> minta, NDV, AI PCR 14 óra alatt, mind negatív eredményű. A megye az azonos kelésből kitelepített más termelőket ellenőrizte, ott nincs nagy elhullás.</a:t>
            </a:r>
          </a:p>
          <a:p>
            <a:r>
              <a:rPr lang="hu-HU" dirty="0" smtClean="0"/>
              <a:t>Szerda délelőtt a hullák vérmintájának kémiai vizsgálata, szénmonoxid mérgezést mutatott ki, fűtő rendszer hibája miatt. </a:t>
            </a:r>
            <a:endParaRPr lang="hu-H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onyiT\Pictures\iPhone képek\IMG_0065.JPG"/>
          <p:cNvPicPr>
            <a:picLocks noChangeAspect="1" noChangeArrowheads="1"/>
          </p:cNvPicPr>
          <p:nvPr/>
        </p:nvPicPr>
        <p:blipFill>
          <a:blip r:embed="rId2" cstate="print"/>
          <a:srcRect t="21650"/>
          <a:stretch>
            <a:fillRect/>
          </a:stretch>
        </p:blipFill>
        <p:spPr bwMode="auto">
          <a:xfrm>
            <a:off x="2051720" y="404664"/>
            <a:ext cx="5652220" cy="590465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2643174" y="3786190"/>
            <a:ext cx="6215106" cy="1214446"/>
          </a:xfrm>
        </p:spPr>
        <p:txBody>
          <a:bodyPr>
            <a:normAutofit/>
          </a:bodyPr>
          <a:lstStyle/>
          <a:p>
            <a:pPr algn="l"/>
            <a:r>
              <a:rPr lang="hu-HU" sz="3700" b="1" dirty="0" smtClean="0">
                <a:solidFill>
                  <a:schemeClr val="tx1"/>
                </a:solidFill>
              </a:rPr>
              <a:t>Köszönöm a figyelmet!</a:t>
            </a:r>
          </a:p>
          <a:p>
            <a:endParaRPr lang="hu-HU" dirty="0"/>
          </a:p>
        </p:txBody>
      </p:sp>
      <p:sp>
        <p:nvSpPr>
          <p:cNvPr id="15" name="Alcím 2"/>
          <p:cNvSpPr txBox="1">
            <a:spLocks/>
          </p:cNvSpPr>
          <p:nvPr/>
        </p:nvSpPr>
        <p:spPr>
          <a:xfrm>
            <a:off x="2643174" y="5072074"/>
            <a:ext cx="6215106" cy="1285884"/>
          </a:xfrm>
          <a:prstGeom prst="rect">
            <a:avLst/>
          </a:prstGeom>
        </p:spPr>
        <p:txBody>
          <a:bodyPr vert="horz" lIns="91440" tIns="45720" rIns="91440" bIns="45720" rtlCol="0">
            <a:normAutofit fontScale="92500"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4000" b="1" i="0" u="none" strike="noStrike" kern="1200" cap="none" spc="0" normalizeH="0" baseline="0" noProof="0" dirty="0" smtClean="0">
                <a:ln>
                  <a:noFill/>
                </a:ln>
                <a:solidFill>
                  <a:schemeClr val="tx1"/>
                </a:solidFill>
                <a:effectLst/>
                <a:uLnTx/>
                <a:uFillTx/>
                <a:latin typeface="+mn-lt"/>
                <a:ea typeface="+mn-ea"/>
                <a:cs typeface="+mn-cs"/>
              </a:rPr>
              <a:t>Oktató neve</a:t>
            </a:r>
            <a:endParaRPr kumimoji="0" lang="hu-HU" sz="4000" b="1" i="0" u="none" strike="noStrike" kern="1200" cap="none" spc="0" normalizeH="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hu-HU" sz="4000" i="1" dirty="0" smtClean="0"/>
              <a:t>abonyit@nebih.gov.hu</a:t>
            </a:r>
            <a:endParaRPr kumimoji="0" lang="hu-HU" sz="4000" i="1" u="none" strike="noStrike" kern="1200" cap="none" spc="0" normalizeH="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u-HU" sz="4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u-H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394000" y="1785926"/>
            <a:ext cx="8750000" cy="165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Egészséges?</a:t>
            </a:r>
            <a:endParaRPr lang="hu-HU" dirty="0"/>
          </a:p>
        </p:txBody>
      </p:sp>
      <p:sp>
        <p:nvSpPr>
          <p:cNvPr id="3" name="Tartalom helye 2"/>
          <p:cNvSpPr>
            <a:spLocks noGrp="1"/>
          </p:cNvSpPr>
          <p:nvPr>
            <p:ph idx="1"/>
          </p:nvPr>
        </p:nvSpPr>
        <p:spPr/>
        <p:txBody>
          <a:bodyPr/>
          <a:lstStyle/>
          <a:p>
            <a:r>
              <a:rPr lang="hu-HU" dirty="0" smtClean="0"/>
              <a:t>„egészséges az az állat, amelyik genetikai képességének megfelelően termel”</a:t>
            </a:r>
          </a:p>
          <a:p>
            <a:pPr>
              <a:buNone/>
            </a:pPr>
            <a:r>
              <a:rPr lang="hu-HU" dirty="0" smtClean="0"/>
              <a:t>		Dr. DR. MPX HC Kovács Ferenc akadémikus Úr könyvének mottója</a:t>
            </a:r>
          </a:p>
          <a:p>
            <a:pPr>
              <a:buNone/>
            </a:pPr>
            <a:r>
              <a:rPr lang="hu-HU" dirty="0" smtClean="0"/>
              <a:t> </a:t>
            </a:r>
            <a:r>
              <a:rPr lang="hu-HU" sz="2400" dirty="0" smtClean="0"/>
              <a:t>haszonállatra értelmezhető, de mi a meghatározás vadon élő, kedvtelésből tartott állatoknál?</a:t>
            </a:r>
          </a:p>
          <a:p>
            <a:r>
              <a:rPr lang="hu-HU" dirty="0" smtClean="0"/>
              <a:t>Többféle meghatározás lehetséges</a:t>
            </a:r>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Egészséges?</a:t>
            </a:r>
            <a:endParaRPr lang="hu-HU" dirty="0"/>
          </a:p>
        </p:txBody>
      </p:sp>
      <p:sp>
        <p:nvSpPr>
          <p:cNvPr id="3" name="Tartalom helye 2"/>
          <p:cNvSpPr>
            <a:spLocks noGrp="1"/>
          </p:cNvSpPr>
          <p:nvPr>
            <p:ph idx="1"/>
          </p:nvPr>
        </p:nvSpPr>
        <p:spPr/>
        <p:txBody>
          <a:bodyPr/>
          <a:lstStyle/>
          <a:p>
            <a:r>
              <a:rPr lang="hu-HU" dirty="0" smtClean="0"/>
              <a:t>„Hazai viszonyok között az állategészségügyi kérdések azok, melyek az alkalmazott genetikai erőforrások és a korcsoportnak, hasznosítási iránynak megfelelő, a szabványok alapján előállított takarmányok felhasználása ellenére nem hozzák a genetikailag elérhető (hús, tej, tojás, </a:t>
            </a:r>
            <a:r>
              <a:rPr lang="hu-HU" dirty="0" err="1" smtClean="0"/>
              <a:t>stb</a:t>
            </a:r>
            <a:r>
              <a:rPr lang="hu-HU" dirty="0" smtClean="0"/>
              <a:t>)termelést.”</a:t>
            </a:r>
          </a:p>
          <a:p>
            <a:pPr>
              <a:buNone/>
            </a:pPr>
            <a:r>
              <a:rPr lang="hu-HU" dirty="0"/>
              <a:t>	</a:t>
            </a:r>
            <a:r>
              <a:rPr lang="hu-HU" dirty="0" err="1" smtClean="0"/>
              <a:t>Reischl</a:t>
            </a:r>
            <a:r>
              <a:rPr lang="hu-HU" dirty="0" smtClean="0"/>
              <a:t> Gábor AC vezérigazgató</a:t>
            </a:r>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állatorvos szerepe</a:t>
            </a:r>
            <a:endParaRPr lang="hu-HU" dirty="0"/>
          </a:p>
        </p:txBody>
      </p:sp>
      <p:sp>
        <p:nvSpPr>
          <p:cNvPr id="3" name="Tartalom helye 2"/>
          <p:cNvSpPr>
            <a:spLocks noGrp="1"/>
          </p:cNvSpPr>
          <p:nvPr>
            <p:ph idx="1"/>
          </p:nvPr>
        </p:nvSpPr>
        <p:spPr/>
        <p:txBody>
          <a:bodyPr/>
          <a:lstStyle/>
          <a:p>
            <a:r>
              <a:rPr lang="hu-HU" dirty="0" smtClean="0"/>
              <a:t>Képzettsége, tanulmányai alapján </a:t>
            </a:r>
            <a:r>
              <a:rPr lang="hu-HU" dirty="0"/>
              <a:t>v</a:t>
            </a:r>
            <a:r>
              <a:rPr lang="hu-HU" dirty="0" smtClean="0"/>
              <a:t>ezető szerepe van abban a </a:t>
            </a:r>
            <a:r>
              <a:rPr lang="hu-HU" dirty="0" smtClean="0">
                <a:solidFill>
                  <a:srgbClr val="FF0000"/>
                </a:solidFill>
              </a:rPr>
              <a:t>csapatmunkában</a:t>
            </a:r>
            <a:r>
              <a:rPr lang="hu-HU" dirty="0" smtClean="0"/>
              <a:t>, melyben a különböző szakmák szakemberei az előzőekben említett célt kívánják elérni.</a:t>
            </a:r>
            <a:endParaRPr lang="hu-H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Diagnosztikai munka</a:t>
            </a:r>
            <a:endParaRPr lang="hu-HU" dirty="0"/>
          </a:p>
        </p:txBody>
      </p:sp>
      <p:sp>
        <p:nvSpPr>
          <p:cNvPr id="3" name="Tartalom helye 2"/>
          <p:cNvSpPr>
            <a:spLocks noGrp="1"/>
          </p:cNvSpPr>
          <p:nvPr>
            <p:ph idx="1"/>
          </p:nvPr>
        </p:nvSpPr>
        <p:spPr/>
        <p:txBody>
          <a:bodyPr/>
          <a:lstStyle/>
          <a:p>
            <a:r>
              <a:rPr lang="hu-HU" dirty="0" smtClean="0"/>
              <a:t>Klinikai és helyszíni kórbonctani vizsgálatokkal néhány esetben el tudunk érni a </a:t>
            </a:r>
            <a:r>
              <a:rPr lang="hu-HU" dirty="0" err="1" smtClean="0"/>
              <a:t>diagnosishoz</a:t>
            </a:r>
            <a:r>
              <a:rPr lang="hu-HU" dirty="0" smtClean="0"/>
              <a:t>, de:</a:t>
            </a:r>
          </a:p>
          <a:p>
            <a:r>
              <a:rPr lang="hu-HU" dirty="0" smtClean="0"/>
              <a:t>BJK </a:t>
            </a:r>
            <a:r>
              <a:rPr lang="hu-HU" dirty="0" err="1" smtClean="0"/>
              <a:t>bts</a:t>
            </a:r>
            <a:r>
              <a:rPr lang="hu-HU" dirty="0" smtClean="0"/>
              <a:t> esetében csak gyanúig!</a:t>
            </a:r>
          </a:p>
          <a:p>
            <a:r>
              <a:rPr lang="hu-HU" dirty="0" smtClean="0"/>
              <a:t>Egyéb, szervi betegségek esetében az elterjedtség megállapításához</a:t>
            </a:r>
          </a:p>
          <a:p>
            <a:pPr>
              <a:buNone/>
            </a:pPr>
            <a:r>
              <a:rPr lang="hu-HU" dirty="0"/>
              <a:t>	</a:t>
            </a:r>
            <a:r>
              <a:rPr lang="hu-HU" dirty="0" smtClean="0"/>
              <a:t>	</a:t>
            </a:r>
          </a:p>
          <a:p>
            <a:pPr>
              <a:buNone/>
            </a:pPr>
            <a:r>
              <a:rPr lang="hu-HU" dirty="0"/>
              <a:t>	</a:t>
            </a:r>
            <a:r>
              <a:rPr lang="hu-HU" dirty="0" smtClean="0">
                <a:solidFill>
                  <a:srgbClr val="FF0000"/>
                </a:solidFill>
              </a:rPr>
              <a:t>LABORATÓRIUMI VIZSGÁLATOK KELLENEK!</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onyiT\Pictures\DSC08276.JPG"/>
          <p:cNvPicPr>
            <a:picLocks noChangeAspect="1" noChangeArrowheads="1"/>
          </p:cNvPicPr>
          <p:nvPr/>
        </p:nvPicPr>
        <p:blipFill>
          <a:blip r:embed="rId2" cstate="print"/>
          <a:srcRect/>
          <a:stretch>
            <a:fillRect/>
          </a:stretch>
        </p:blipFill>
        <p:spPr bwMode="auto">
          <a:xfrm>
            <a:off x="1331640" y="1340768"/>
            <a:ext cx="6768752" cy="507656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onyiT\Pictures\iPhone képek\IMG_0120.JPG"/>
          <p:cNvPicPr>
            <a:picLocks noChangeAspect="1" noChangeArrowheads="1"/>
          </p:cNvPicPr>
          <p:nvPr/>
        </p:nvPicPr>
        <p:blipFill>
          <a:blip r:embed="rId2" cstate="print"/>
          <a:srcRect b="18888"/>
          <a:stretch>
            <a:fillRect/>
          </a:stretch>
        </p:blipFill>
        <p:spPr bwMode="auto">
          <a:xfrm>
            <a:off x="3213230" y="476672"/>
            <a:ext cx="5526306" cy="59766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onyiT\Pictures\iPhone képek\IMG_0119.JPG"/>
          <p:cNvPicPr>
            <a:picLocks noChangeAspect="1" noChangeArrowheads="1"/>
          </p:cNvPicPr>
          <p:nvPr/>
        </p:nvPicPr>
        <p:blipFill>
          <a:blip r:embed="rId2" cstate="print"/>
          <a:srcRect/>
          <a:stretch>
            <a:fillRect/>
          </a:stretch>
        </p:blipFill>
        <p:spPr bwMode="auto">
          <a:xfrm>
            <a:off x="3923928" y="332656"/>
            <a:ext cx="4626064" cy="6168085"/>
          </a:xfrm>
          <a:prstGeom prst="rect">
            <a:avLst/>
          </a:prstGeom>
          <a:noFill/>
        </p:spPr>
      </p:pic>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673</Words>
  <Application>Microsoft Office PowerPoint</Application>
  <PresentationFormat>Diavetítés a képernyőre (4:3 oldalarány)</PresentationFormat>
  <Paragraphs>118</Paragraphs>
  <Slides>22</Slides>
  <Notes>0</Notes>
  <HiddenSlides>0</HiddenSlides>
  <MMClips>0</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Office-téma</vt:lpstr>
      <vt:lpstr>Állategészségügyi laboratóriumi diagnosztika </vt:lpstr>
      <vt:lpstr>Célunk:</vt:lpstr>
      <vt:lpstr>Egészséges?</vt:lpstr>
      <vt:lpstr>Egészséges?</vt:lpstr>
      <vt:lpstr>Az állatorvos szerepe</vt:lpstr>
      <vt:lpstr>Diagnosztikai munka</vt:lpstr>
      <vt:lpstr>7. dia</vt:lpstr>
      <vt:lpstr>8. dia</vt:lpstr>
      <vt:lpstr>9. dia</vt:lpstr>
      <vt:lpstr>Mely laboratóriumot válasszam?</vt:lpstr>
      <vt:lpstr>Tisztázandó kérdések:</vt:lpstr>
      <vt:lpstr>12. dia</vt:lpstr>
      <vt:lpstr>13. dia</vt:lpstr>
      <vt:lpstr>14. dia</vt:lpstr>
      <vt:lpstr>15. dia</vt:lpstr>
      <vt:lpstr>16. dia</vt:lpstr>
      <vt:lpstr>Érdekes estek 1., </vt:lpstr>
      <vt:lpstr>Érdekes esetek 2.</vt:lpstr>
      <vt:lpstr>Folytatás</vt:lpstr>
      <vt:lpstr>Érdekes eset 3.</vt:lpstr>
      <vt:lpstr>21. dia</vt:lpstr>
      <vt:lpstr>22.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Állategészségügyi laboratóriumi diagnosztika</dc:title>
  <dc:creator>Abonyi T</dc:creator>
  <cp:lastModifiedBy>ktothm</cp:lastModifiedBy>
  <cp:revision>28</cp:revision>
  <dcterms:created xsi:type="dcterms:W3CDTF">2016-02-08T07:22:39Z</dcterms:created>
  <dcterms:modified xsi:type="dcterms:W3CDTF">2016-04-20T13:52:39Z</dcterms:modified>
</cp:coreProperties>
</file>